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xls" ContentType="application/vnd.ms-exce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302" r:id="rId3"/>
    <p:sldId id="544" r:id="rId4"/>
    <p:sldId id="545" r:id="rId5"/>
    <p:sldId id="546" r:id="rId6"/>
    <p:sldId id="547" r:id="rId7"/>
    <p:sldId id="548" r:id="rId8"/>
    <p:sldId id="549" r:id="rId9"/>
    <p:sldId id="550" r:id="rId10"/>
    <p:sldId id="543" r:id="rId11"/>
    <p:sldId id="517" r:id="rId12"/>
    <p:sldId id="532" r:id="rId13"/>
    <p:sldId id="542" r:id="rId14"/>
    <p:sldId id="528" r:id="rId15"/>
    <p:sldId id="526" r:id="rId16"/>
    <p:sldId id="538" r:id="rId17"/>
    <p:sldId id="53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FF99"/>
    <a:srgbClr val="FF9999"/>
    <a:srgbClr val="CC99FF"/>
    <a:srgbClr val="800000"/>
    <a:srgbClr val="CC0066"/>
    <a:srgbClr val="FF0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07" autoAdjust="0"/>
    <p:restoredTop sz="94618" autoAdjust="0"/>
  </p:normalViewPr>
  <p:slideViewPr>
    <p:cSldViewPr>
      <p:cViewPr varScale="1">
        <p:scale>
          <a:sx n="97" d="100"/>
          <a:sy n="97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D63FB-4C62-497B-AFA0-FA2D7C6E65C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2688F2A-E012-4830-9BF2-7C1367024CC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Стационары и диспансеры</a:t>
          </a:r>
        </a:p>
      </dgm:t>
    </dgm:pt>
    <dgm:pt modelId="{E31B7283-127C-4772-8764-4CFD1CDAB5A8}" type="parTrans" cxnId="{F89408DA-2B9F-461C-AAE3-AA06418C483D}">
      <dgm:prSet/>
      <dgm:spPr/>
      <dgm:t>
        <a:bodyPr/>
        <a:lstStyle/>
        <a:p>
          <a:endParaRPr lang="ru-RU"/>
        </a:p>
      </dgm:t>
    </dgm:pt>
    <dgm:pt modelId="{10C681CF-E973-4DA4-8D45-E539E834F318}" type="sibTrans" cxnId="{F89408DA-2B9F-461C-AAE3-AA06418C483D}">
      <dgm:prSet/>
      <dgm:spPr/>
      <dgm:t>
        <a:bodyPr/>
        <a:lstStyle/>
        <a:p>
          <a:endParaRPr lang="ru-RU"/>
        </a:p>
      </dgm:t>
    </dgm:pt>
    <dgm:pt modelId="{276A53F2-2629-4CDB-8B58-761EB0E58F8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Стационарные отделения</a:t>
          </a:r>
        </a:p>
      </dgm:t>
    </dgm:pt>
    <dgm:pt modelId="{6BB43C91-8BED-4A46-83FA-3965D5C6429F}" type="parTrans" cxnId="{66981CFA-D36E-49F6-A105-99DE52CED81E}">
      <dgm:prSet/>
      <dgm:spPr/>
      <dgm:t>
        <a:bodyPr/>
        <a:lstStyle/>
        <a:p>
          <a:endParaRPr lang="ru-RU"/>
        </a:p>
      </dgm:t>
    </dgm:pt>
    <dgm:pt modelId="{8F0ED169-9E2F-4879-A11E-4AC3D5A6E948}" type="sibTrans" cxnId="{66981CFA-D36E-49F6-A105-99DE52CED81E}">
      <dgm:prSet/>
      <dgm:spPr/>
      <dgm:t>
        <a:bodyPr/>
        <a:lstStyle/>
        <a:p>
          <a:endParaRPr lang="ru-RU"/>
        </a:p>
      </dgm:t>
    </dgm:pt>
    <dgm:pt modelId="{337113FC-707C-4E2D-A698-1A0656DF40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Дневные стационары</a:t>
          </a:r>
        </a:p>
      </dgm:t>
    </dgm:pt>
    <dgm:pt modelId="{0EE5FECF-2FBF-4241-8FBC-44B7BC8F9A69}" type="parTrans" cxnId="{893A94BE-E926-4719-A282-35C032C9AC00}">
      <dgm:prSet/>
      <dgm:spPr/>
      <dgm:t>
        <a:bodyPr/>
        <a:lstStyle/>
        <a:p>
          <a:endParaRPr lang="ru-RU"/>
        </a:p>
      </dgm:t>
    </dgm:pt>
    <dgm:pt modelId="{4A5B6F37-338D-44A0-B3F3-E40259B2B40B}" type="sibTrans" cxnId="{893A94BE-E926-4719-A282-35C032C9AC00}">
      <dgm:prSet/>
      <dgm:spPr/>
      <dgm:t>
        <a:bodyPr/>
        <a:lstStyle/>
        <a:p>
          <a:endParaRPr lang="ru-RU"/>
        </a:p>
      </dgm:t>
    </dgm:pt>
    <dgm:pt modelId="{A8165F62-5546-4E62-BC45-8C3AD80510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Амбулаторные отделения</a:t>
          </a:r>
        </a:p>
      </dgm:t>
    </dgm:pt>
    <dgm:pt modelId="{F30EB451-9F43-4804-B015-C56A10DF6CD8}" type="parTrans" cxnId="{DF6870FB-CE8F-443D-B502-21E827745EA3}">
      <dgm:prSet/>
      <dgm:spPr/>
      <dgm:t>
        <a:bodyPr/>
        <a:lstStyle/>
        <a:p>
          <a:endParaRPr lang="ru-RU"/>
        </a:p>
      </dgm:t>
    </dgm:pt>
    <dgm:pt modelId="{A810549B-28D8-419E-951B-091E9CD15758}" type="sibTrans" cxnId="{DF6870FB-CE8F-443D-B502-21E827745EA3}">
      <dgm:prSet/>
      <dgm:spPr/>
      <dgm:t>
        <a:bodyPr/>
        <a:lstStyle/>
        <a:p>
          <a:endParaRPr lang="ru-RU"/>
        </a:p>
      </dgm:t>
    </dgm:pt>
    <dgm:pt modelId="{7016416C-8D8E-46F9-932E-97C69A5043E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Кабинеты анонимной помощи</a:t>
          </a:r>
        </a:p>
      </dgm:t>
    </dgm:pt>
    <dgm:pt modelId="{3122955B-DB76-410D-B03A-5024EF94F672}" type="parTrans" cxnId="{3F955825-95CB-4F3D-8C7F-24A9E542A101}">
      <dgm:prSet/>
      <dgm:spPr/>
      <dgm:t>
        <a:bodyPr/>
        <a:lstStyle/>
        <a:p>
          <a:endParaRPr lang="ru-RU"/>
        </a:p>
      </dgm:t>
    </dgm:pt>
    <dgm:pt modelId="{F634624B-E8CB-4DAE-A0DF-C4EE08E8898B}" type="sibTrans" cxnId="{3F955825-95CB-4F3D-8C7F-24A9E542A101}">
      <dgm:prSet/>
      <dgm:spPr/>
      <dgm:t>
        <a:bodyPr/>
        <a:lstStyle/>
        <a:p>
          <a:endParaRPr lang="ru-RU"/>
        </a:p>
      </dgm:t>
    </dgm:pt>
    <dgm:pt modelId="{AB585E06-95CF-48F0-B090-FF419A3F759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Кабинеты психологов, др. врачей-специалистов</a:t>
          </a:r>
        </a:p>
      </dgm:t>
    </dgm:pt>
    <dgm:pt modelId="{E1BD78A5-A5E6-4F32-B64C-469BDF6695A5}" type="parTrans" cxnId="{9EE5EF56-2BE4-48BB-A5C6-C892A7D95FE9}">
      <dgm:prSet/>
      <dgm:spPr/>
      <dgm:t>
        <a:bodyPr/>
        <a:lstStyle/>
        <a:p>
          <a:endParaRPr lang="ru-RU"/>
        </a:p>
      </dgm:t>
    </dgm:pt>
    <dgm:pt modelId="{7DBAD87C-E849-418B-9791-FCBA9BF1A03B}" type="sibTrans" cxnId="{9EE5EF56-2BE4-48BB-A5C6-C892A7D95FE9}">
      <dgm:prSet/>
      <dgm:spPr/>
      <dgm:t>
        <a:bodyPr/>
        <a:lstStyle/>
        <a:p>
          <a:endParaRPr lang="ru-RU"/>
        </a:p>
      </dgm:t>
    </dgm:pt>
    <dgm:pt modelId="{B675EA68-120B-48F1-93A6-BBE9AA3BB21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Кабинеты по обслуживанию детского населения</a:t>
          </a:r>
        </a:p>
      </dgm:t>
    </dgm:pt>
    <dgm:pt modelId="{20AE8DC2-5DCC-457A-9826-B0EAE9B78B92}" type="parTrans" cxnId="{6908C6B2-2287-42A2-817F-5C001C37D363}">
      <dgm:prSet/>
      <dgm:spPr/>
      <dgm:t>
        <a:bodyPr/>
        <a:lstStyle/>
        <a:p>
          <a:endParaRPr lang="ru-RU"/>
        </a:p>
      </dgm:t>
    </dgm:pt>
    <dgm:pt modelId="{EDED8A5C-9527-4667-AE6F-B95A7F13B1A4}" type="sibTrans" cxnId="{6908C6B2-2287-42A2-817F-5C001C37D363}">
      <dgm:prSet/>
      <dgm:spPr/>
      <dgm:t>
        <a:bodyPr/>
        <a:lstStyle/>
        <a:p>
          <a:endParaRPr lang="ru-RU"/>
        </a:p>
      </dgm:t>
    </dgm:pt>
    <dgm:pt modelId="{FAEBE307-745A-4D4C-AEF6-34E0BF434D8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Отделения неотложной помощи</a:t>
          </a:r>
        </a:p>
      </dgm:t>
    </dgm:pt>
    <dgm:pt modelId="{237C39E7-B03D-493D-890F-AFAE8A43BA16}" type="parTrans" cxnId="{732D521B-2162-4958-B149-DE620C5C795D}">
      <dgm:prSet/>
      <dgm:spPr/>
      <dgm:t>
        <a:bodyPr/>
        <a:lstStyle/>
        <a:p>
          <a:endParaRPr lang="ru-RU"/>
        </a:p>
      </dgm:t>
    </dgm:pt>
    <dgm:pt modelId="{AF84FE89-2999-4617-9EAB-B0E905FFE28A}" type="sibTrans" cxnId="{732D521B-2162-4958-B149-DE620C5C795D}">
      <dgm:prSet/>
      <dgm:spPr/>
      <dgm:t>
        <a:bodyPr/>
        <a:lstStyle/>
        <a:p>
          <a:endParaRPr lang="ru-RU"/>
        </a:p>
      </dgm:t>
    </dgm:pt>
    <dgm:pt modelId="{DB6A68DC-2BDF-4961-8A06-87F6BA7A8FE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Организационно-методические отделы</a:t>
          </a:r>
        </a:p>
      </dgm:t>
    </dgm:pt>
    <dgm:pt modelId="{4CCFFFAC-D8C6-4D2F-81B4-06183B5722A4}" type="parTrans" cxnId="{200C3449-6B58-4DF7-B35C-02E846A5AA18}">
      <dgm:prSet/>
      <dgm:spPr/>
      <dgm:t>
        <a:bodyPr/>
        <a:lstStyle/>
        <a:p>
          <a:endParaRPr lang="ru-RU"/>
        </a:p>
      </dgm:t>
    </dgm:pt>
    <dgm:pt modelId="{E1586518-47F2-4B2F-8D39-4B8FC6BE16F2}" type="sibTrans" cxnId="{200C3449-6B58-4DF7-B35C-02E846A5AA18}">
      <dgm:prSet/>
      <dgm:spPr/>
      <dgm:t>
        <a:bodyPr/>
        <a:lstStyle/>
        <a:p>
          <a:endParaRPr lang="ru-RU"/>
        </a:p>
      </dgm:t>
    </dgm:pt>
    <dgm:pt modelId="{AE492702-653F-4A05-A0A2-A8C1354B41A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Реабилитационные центры или отделения</a:t>
          </a:r>
        </a:p>
      </dgm:t>
    </dgm:pt>
    <dgm:pt modelId="{E6CD9980-EF72-4F97-A722-6CDF9792E0E4}" type="parTrans" cxnId="{2914F427-BB6B-4092-BDDA-6D9E249CC562}">
      <dgm:prSet/>
      <dgm:spPr/>
      <dgm:t>
        <a:bodyPr/>
        <a:lstStyle/>
        <a:p>
          <a:endParaRPr lang="ru-RU"/>
        </a:p>
      </dgm:t>
    </dgm:pt>
    <dgm:pt modelId="{5DB4E736-883A-4A3D-8F25-1E41D402BD47}" type="sibTrans" cxnId="{2914F427-BB6B-4092-BDDA-6D9E249CC562}">
      <dgm:prSet/>
      <dgm:spPr/>
      <dgm:t>
        <a:bodyPr/>
        <a:lstStyle/>
        <a:p>
          <a:endParaRPr lang="ru-RU"/>
        </a:p>
      </dgm:t>
    </dgm:pt>
    <dgm:pt modelId="{285EB7F1-3292-49C4-9462-956D271BCFB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Токсикологические лаборатории</a:t>
          </a:r>
        </a:p>
      </dgm:t>
    </dgm:pt>
    <dgm:pt modelId="{ADA49BDA-5A96-4C7B-85CD-5E001443FE78}" type="parTrans" cxnId="{A14EB14B-7F4D-48D0-995A-8412D247EBB6}">
      <dgm:prSet/>
      <dgm:spPr/>
      <dgm:t>
        <a:bodyPr/>
        <a:lstStyle/>
        <a:p>
          <a:endParaRPr lang="ru-RU"/>
        </a:p>
      </dgm:t>
    </dgm:pt>
    <dgm:pt modelId="{441EC70E-2437-46C9-91C5-B6AC0125691A}" type="sibTrans" cxnId="{A14EB14B-7F4D-48D0-995A-8412D247EBB6}">
      <dgm:prSet/>
      <dgm:spPr/>
      <dgm:t>
        <a:bodyPr/>
        <a:lstStyle/>
        <a:p>
          <a:endParaRPr lang="ru-RU"/>
        </a:p>
      </dgm:t>
    </dgm:pt>
    <dgm:pt modelId="{41ED65CA-50E8-47F1-B3E8-3896A5F32535}" type="pres">
      <dgm:prSet presAssocID="{193D63FB-4C62-497B-AFA0-FA2D7C6E65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EC97BA2-4ADF-4C2F-9363-0D32084CA769}" type="pres">
      <dgm:prSet presAssocID="{02688F2A-E012-4830-9BF2-7C1367024CC9}" presName="hierRoot1" presStyleCnt="0">
        <dgm:presLayoutVars>
          <dgm:hierBranch/>
        </dgm:presLayoutVars>
      </dgm:prSet>
      <dgm:spPr/>
    </dgm:pt>
    <dgm:pt modelId="{7240C703-58C5-4423-8EF0-98896039E385}" type="pres">
      <dgm:prSet presAssocID="{02688F2A-E012-4830-9BF2-7C1367024CC9}" presName="rootComposite1" presStyleCnt="0"/>
      <dgm:spPr/>
    </dgm:pt>
    <dgm:pt modelId="{2D4B7BCC-58C4-4852-8013-705C6AACE262}" type="pres">
      <dgm:prSet presAssocID="{02688F2A-E012-4830-9BF2-7C1367024CC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D34AC3-1EDE-4CFF-A0C3-675C0B1D8B7D}" type="pres">
      <dgm:prSet presAssocID="{02688F2A-E012-4830-9BF2-7C1367024CC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A34E9FD-FB6D-4977-AF47-B1D48F708DDD}" type="pres">
      <dgm:prSet presAssocID="{02688F2A-E012-4830-9BF2-7C1367024CC9}" presName="hierChild2" presStyleCnt="0"/>
      <dgm:spPr/>
    </dgm:pt>
    <dgm:pt modelId="{F4B99691-EF77-4DE2-B76F-2CD83E879BD8}" type="pres">
      <dgm:prSet presAssocID="{6BB43C91-8BED-4A46-83FA-3965D5C6429F}" presName="Name35" presStyleLbl="parChTrans1D2" presStyleIdx="0" presStyleCnt="5"/>
      <dgm:spPr/>
      <dgm:t>
        <a:bodyPr/>
        <a:lstStyle/>
        <a:p>
          <a:endParaRPr lang="ru-RU"/>
        </a:p>
      </dgm:t>
    </dgm:pt>
    <dgm:pt modelId="{6CFD3050-348C-4613-B187-7C8F7350A4D7}" type="pres">
      <dgm:prSet presAssocID="{276A53F2-2629-4CDB-8B58-761EB0E58F82}" presName="hierRoot2" presStyleCnt="0">
        <dgm:presLayoutVars>
          <dgm:hierBranch/>
        </dgm:presLayoutVars>
      </dgm:prSet>
      <dgm:spPr/>
    </dgm:pt>
    <dgm:pt modelId="{E6A6CC0F-8468-4ADD-AEE7-E9E4A7556305}" type="pres">
      <dgm:prSet presAssocID="{276A53F2-2629-4CDB-8B58-761EB0E58F82}" presName="rootComposite" presStyleCnt="0"/>
      <dgm:spPr/>
    </dgm:pt>
    <dgm:pt modelId="{5910AA03-6615-4284-9416-3B41646EF49A}" type="pres">
      <dgm:prSet presAssocID="{276A53F2-2629-4CDB-8B58-761EB0E58F82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6017FE-B903-45CF-942D-A8A190FCF96C}" type="pres">
      <dgm:prSet presAssocID="{276A53F2-2629-4CDB-8B58-761EB0E58F82}" presName="rootConnector" presStyleLbl="node2" presStyleIdx="0" presStyleCnt="5"/>
      <dgm:spPr/>
      <dgm:t>
        <a:bodyPr/>
        <a:lstStyle/>
        <a:p>
          <a:endParaRPr lang="ru-RU"/>
        </a:p>
      </dgm:t>
    </dgm:pt>
    <dgm:pt modelId="{AF2737DF-6082-4385-9679-C2F4D08CAF97}" type="pres">
      <dgm:prSet presAssocID="{276A53F2-2629-4CDB-8B58-761EB0E58F82}" presName="hierChild4" presStyleCnt="0"/>
      <dgm:spPr/>
    </dgm:pt>
    <dgm:pt modelId="{7CD53163-FEA9-49B2-BB91-5AFF84C86E1C}" type="pres">
      <dgm:prSet presAssocID="{276A53F2-2629-4CDB-8B58-761EB0E58F82}" presName="hierChild5" presStyleCnt="0"/>
      <dgm:spPr/>
    </dgm:pt>
    <dgm:pt modelId="{E2FC44A2-57B1-4EF5-82E3-F57CF452CFF9}" type="pres">
      <dgm:prSet presAssocID="{0EE5FECF-2FBF-4241-8FBC-44B7BC8F9A69}" presName="Name35" presStyleLbl="parChTrans1D2" presStyleIdx="1" presStyleCnt="5"/>
      <dgm:spPr/>
      <dgm:t>
        <a:bodyPr/>
        <a:lstStyle/>
        <a:p>
          <a:endParaRPr lang="ru-RU"/>
        </a:p>
      </dgm:t>
    </dgm:pt>
    <dgm:pt modelId="{80FC48A3-4E8A-425C-8715-BCED8A6B3A7A}" type="pres">
      <dgm:prSet presAssocID="{337113FC-707C-4E2D-A698-1A0656DF40B8}" presName="hierRoot2" presStyleCnt="0">
        <dgm:presLayoutVars>
          <dgm:hierBranch/>
        </dgm:presLayoutVars>
      </dgm:prSet>
      <dgm:spPr/>
    </dgm:pt>
    <dgm:pt modelId="{60688024-5715-42D0-8569-DBAA6C52D36D}" type="pres">
      <dgm:prSet presAssocID="{337113FC-707C-4E2D-A698-1A0656DF40B8}" presName="rootComposite" presStyleCnt="0"/>
      <dgm:spPr/>
    </dgm:pt>
    <dgm:pt modelId="{748F3782-4F7C-44BB-A64A-B5EF08D14078}" type="pres">
      <dgm:prSet presAssocID="{337113FC-707C-4E2D-A698-1A0656DF40B8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50BF5A-C9DE-4D2D-9A37-0F84DC8E4872}" type="pres">
      <dgm:prSet presAssocID="{337113FC-707C-4E2D-A698-1A0656DF40B8}" presName="rootConnector" presStyleLbl="node2" presStyleIdx="1" presStyleCnt="5"/>
      <dgm:spPr/>
      <dgm:t>
        <a:bodyPr/>
        <a:lstStyle/>
        <a:p>
          <a:endParaRPr lang="ru-RU"/>
        </a:p>
      </dgm:t>
    </dgm:pt>
    <dgm:pt modelId="{A4B28F87-1199-4B43-A660-D25AF9A5AC5B}" type="pres">
      <dgm:prSet presAssocID="{337113FC-707C-4E2D-A698-1A0656DF40B8}" presName="hierChild4" presStyleCnt="0"/>
      <dgm:spPr/>
    </dgm:pt>
    <dgm:pt modelId="{49E1F409-084F-4F17-B1E9-F4D8965E56DD}" type="pres">
      <dgm:prSet presAssocID="{337113FC-707C-4E2D-A698-1A0656DF40B8}" presName="hierChild5" presStyleCnt="0"/>
      <dgm:spPr/>
    </dgm:pt>
    <dgm:pt modelId="{997C9229-2452-4C0C-88FC-B795DE227195}" type="pres">
      <dgm:prSet presAssocID="{F30EB451-9F43-4804-B015-C56A10DF6CD8}" presName="Name35" presStyleLbl="parChTrans1D2" presStyleIdx="2" presStyleCnt="5"/>
      <dgm:spPr/>
      <dgm:t>
        <a:bodyPr/>
        <a:lstStyle/>
        <a:p>
          <a:endParaRPr lang="ru-RU"/>
        </a:p>
      </dgm:t>
    </dgm:pt>
    <dgm:pt modelId="{1A5ADDD6-1126-4379-8596-A7E0D0F4E6B6}" type="pres">
      <dgm:prSet presAssocID="{A8165F62-5546-4E62-BC45-8C3AD8051061}" presName="hierRoot2" presStyleCnt="0">
        <dgm:presLayoutVars>
          <dgm:hierBranch/>
        </dgm:presLayoutVars>
      </dgm:prSet>
      <dgm:spPr/>
    </dgm:pt>
    <dgm:pt modelId="{43799376-CB39-48F9-BC31-256BA00C1F14}" type="pres">
      <dgm:prSet presAssocID="{A8165F62-5546-4E62-BC45-8C3AD8051061}" presName="rootComposite" presStyleCnt="0"/>
      <dgm:spPr/>
    </dgm:pt>
    <dgm:pt modelId="{09D767B4-3BF4-4C05-85FE-5A9909C5F3CD}" type="pres">
      <dgm:prSet presAssocID="{A8165F62-5546-4E62-BC45-8C3AD8051061}" presName="rootText" presStyleLbl="node2" presStyleIdx="2" presStyleCnt="5" custScaleX="91649" custScaleY="91819" custLinFactNeighborX="0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09C861-1A60-4A5F-829E-01693BDA32B5}" type="pres">
      <dgm:prSet presAssocID="{A8165F62-5546-4E62-BC45-8C3AD8051061}" presName="rootConnector" presStyleLbl="node2" presStyleIdx="2" presStyleCnt="5"/>
      <dgm:spPr/>
      <dgm:t>
        <a:bodyPr/>
        <a:lstStyle/>
        <a:p>
          <a:endParaRPr lang="ru-RU"/>
        </a:p>
      </dgm:t>
    </dgm:pt>
    <dgm:pt modelId="{D1D0C892-E430-4C0C-9A9D-94292346EC0C}" type="pres">
      <dgm:prSet presAssocID="{A8165F62-5546-4E62-BC45-8C3AD8051061}" presName="hierChild4" presStyleCnt="0"/>
      <dgm:spPr/>
    </dgm:pt>
    <dgm:pt modelId="{DFCC1E49-2BD4-4DC5-9421-D1E39685FDB8}" type="pres">
      <dgm:prSet presAssocID="{3122955B-DB76-410D-B03A-5024EF94F672}" presName="Name35" presStyleLbl="parChTrans1D3" presStyleIdx="0" presStyleCnt="5"/>
      <dgm:spPr/>
      <dgm:t>
        <a:bodyPr/>
        <a:lstStyle/>
        <a:p>
          <a:endParaRPr lang="ru-RU"/>
        </a:p>
      </dgm:t>
    </dgm:pt>
    <dgm:pt modelId="{23D96224-5B73-44B8-B44B-78BF35DBB1C2}" type="pres">
      <dgm:prSet presAssocID="{7016416C-8D8E-46F9-932E-97C69A5043EB}" presName="hierRoot2" presStyleCnt="0">
        <dgm:presLayoutVars>
          <dgm:hierBranch val="r"/>
        </dgm:presLayoutVars>
      </dgm:prSet>
      <dgm:spPr/>
    </dgm:pt>
    <dgm:pt modelId="{6C63805F-0652-410C-A341-AAE782F1E8ED}" type="pres">
      <dgm:prSet presAssocID="{7016416C-8D8E-46F9-932E-97C69A5043EB}" presName="rootComposite" presStyleCnt="0"/>
      <dgm:spPr/>
    </dgm:pt>
    <dgm:pt modelId="{63700E7D-2A88-46CC-8334-A133A52F03BE}" type="pres">
      <dgm:prSet presAssocID="{7016416C-8D8E-46F9-932E-97C69A5043EB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C8AEE7-8E87-492F-88BD-EE8DD8565BB6}" type="pres">
      <dgm:prSet presAssocID="{7016416C-8D8E-46F9-932E-97C69A5043EB}" presName="rootConnector" presStyleLbl="node3" presStyleIdx="0" presStyleCnt="5"/>
      <dgm:spPr/>
      <dgm:t>
        <a:bodyPr/>
        <a:lstStyle/>
        <a:p>
          <a:endParaRPr lang="ru-RU"/>
        </a:p>
      </dgm:t>
    </dgm:pt>
    <dgm:pt modelId="{2FBE2B01-E1AD-42E3-BA52-A7FBA50D495A}" type="pres">
      <dgm:prSet presAssocID="{7016416C-8D8E-46F9-932E-97C69A5043EB}" presName="hierChild4" presStyleCnt="0"/>
      <dgm:spPr/>
    </dgm:pt>
    <dgm:pt modelId="{7BD6B8EB-34BE-4A50-8D75-1A86142E6B3F}" type="pres">
      <dgm:prSet presAssocID="{7016416C-8D8E-46F9-932E-97C69A5043EB}" presName="hierChild5" presStyleCnt="0"/>
      <dgm:spPr/>
    </dgm:pt>
    <dgm:pt modelId="{9FE603BE-09CF-47B0-9FD5-9518C131E1B3}" type="pres">
      <dgm:prSet presAssocID="{E1BD78A5-A5E6-4F32-B64C-469BDF6695A5}" presName="Name35" presStyleLbl="parChTrans1D3" presStyleIdx="1" presStyleCnt="5"/>
      <dgm:spPr/>
      <dgm:t>
        <a:bodyPr/>
        <a:lstStyle/>
        <a:p>
          <a:endParaRPr lang="ru-RU"/>
        </a:p>
      </dgm:t>
    </dgm:pt>
    <dgm:pt modelId="{F56E52F2-C07B-4D42-B93F-3CA5F4B26633}" type="pres">
      <dgm:prSet presAssocID="{AB585E06-95CF-48F0-B090-FF419A3F7597}" presName="hierRoot2" presStyleCnt="0">
        <dgm:presLayoutVars>
          <dgm:hierBranch val="r"/>
        </dgm:presLayoutVars>
      </dgm:prSet>
      <dgm:spPr/>
    </dgm:pt>
    <dgm:pt modelId="{947F192D-5696-414C-89F8-34D0AEB588CA}" type="pres">
      <dgm:prSet presAssocID="{AB585E06-95CF-48F0-B090-FF419A3F7597}" presName="rootComposite" presStyleCnt="0"/>
      <dgm:spPr/>
    </dgm:pt>
    <dgm:pt modelId="{2A61382B-91A3-4561-B652-3B8A84757D54}" type="pres">
      <dgm:prSet presAssocID="{AB585E06-95CF-48F0-B090-FF419A3F7597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99370B-766E-4518-9E01-FAE1EE956CC2}" type="pres">
      <dgm:prSet presAssocID="{AB585E06-95CF-48F0-B090-FF419A3F7597}" presName="rootConnector" presStyleLbl="node3" presStyleIdx="1" presStyleCnt="5"/>
      <dgm:spPr/>
      <dgm:t>
        <a:bodyPr/>
        <a:lstStyle/>
        <a:p>
          <a:endParaRPr lang="ru-RU"/>
        </a:p>
      </dgm:t>
    </dgm:pt>
    <dgm:pt modelId="{59187487-FAFD-46BB-A1B0-A548FA7F8634}" type="pres">
      <dgm:prSet presAssocID="{AB585E06-95CF-48F0-B090-FF419A3F7597}" presName="hierChild4" presStyleCnt="0"/>
      <dgm:spPr/>
    </dgm:pt>
    <dgm:pt modelId="{8F5B3762-B3EB-4F19-A51B-92DB67018000}" type="pres">
      <dgm:prSet presAssocID="{AB585E06-95CF-48F0-B090-FF419A3F7597}" presName="hierChild5" presStyleCnt="0"/>
      <dgm:spPr/>
    </dgm:pt>
    <dgm:pt modelId="{827D08AF-3542-4AD2-AFA1-28A810A9C93D}" type="pres">
      <dgm:prSet presAssocID="{20AE8DC2-5DCC-457A-9826-B0EAE9B78B92}" presName="Name35" presStyleLbl="parChTrans1D3" presStyleIdx="2" presStyleCnt="5"/>
      <dgm:spPr/>
      <dgm:t>
        <a:bodyPr/>
        <a:lstStyle/>
        <a:p>
          <a:endParaRPr lang="ru-RU"/>
        </a:p>
      </dgm:t>
    </dgm:pt>
    <dgm:pt modelId="{5C7ECBC6-010E-4C0E-970E-EC6D8ACA46B1}" type="pres">
      <dgm:prSet presAssocID="{B675EA68-120B-48F1-93A6-BBE9AA3BB21D}" presName="hierRoot2" presStyleCnt="0">
        <dgm:presLayoutVars>
          <dgm:hierBranch val="r"/>
        </dgm:presLayoutVars>
      </dgm:prSet>
      <dgm:spPr/>
    </dgm:pt>
    <dgm:pt modelId="{D2F49BDE-88F7-45FB-9380-8511D4CF6249}" type="pres">
      <dgm:prSet presAssocID="{B675EA68-120B-48F1-93A6-BBE9AA3BB21D}" presName="rootComposite" presStyleCnt="0"/>
      <dgm:spPr/>
    </dgm:pt>
    <dgm:pt modelId="{D321CC62-8FB3-4D0B-838F-AFDAA4D05AA4}" type="pres">
      <dgm:prSet presAssocID="{B675EA68-120B-48F1-93A6-BBE9AA3BB21D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1DCB8B-F6C5-4202-BE73-A5BF57BF696E}" type="pres">
      <dgm:prSet presAssocID="{B675EA68-120B-48F1-93A6-BBE9AA3BB21D}" presName="rootConnector" presStyleLbl="node3" presStyleIdx="2" presStyleCnt="5"/>
      <dgm:spPr/>
      <dgm:t>
        <a:bodyPr/>
        <a:lstStyle/>
        <a:p>
          <a:endParaRPr lang="ru-RU"/>
        </a:p>
      </dgm:t>
    </dgm:pt>
    <dgm:pt modelId="{7968F078-3257-498B-AC75-CB7B2EB2B70E}" type="pres">
      <dgm:prSet presAssocID="{B675EA68-120B-48F1-93A6-BBE9AA3BB21D}" presName="hierChild4" presStyleCnt="0"/>
      <dgm:spPr/>
    </dgm:pt>
    <dgm:pt modelId="{D4E52072-9BA9-412F-A97B-2119DC5A0E35}" type="pres">
      <dgm:prSet presAssocID="{B675EA68-120B-48F1-93A6-BBE9AA3BB21D}" presName="hierChild5" presStyleCnt="0"/>
      <dgm:spPr/>
    </dgm:pt>
    <dgm:pt modelId="{6F4BE2CD-CD7C-4B23-9567-8B3A7B6939C9}" type="pres">
      <dgm:prSet presAssocID="{237C39E7-B03D-493D-890F-AFAE8A43BA16}" presName="Name35" presStyleLbl="parChTrans1D3" presStyleIdx="3" presStyleCnt="5"/>
      <dgm:spPr/>
      <dgm:t>
        <a:bodyPr/>
        <a:lstStyle/>
        <a:p>
          <a:endParaRPr lang="ru-RU"/>
        </a:p>
      </dgm:t>
    </dgm:pt>
    <dgm:pt modelId="{513C76B4-4683-448C-8D8B-9CBEB0C518CD}" type="pres">
      <dgm:prSet presAssocID="{FAEBE307-745A-4D4C-AEF6-34E0BF434D81}" presName="hierRoot2" presStyleCnt="0">
        <dgm:presLayoutVars>
          <dgm:hierBranch val="r"/>
        </dgm:presLayoutVars>
      </dgm:prSet>
      <dgm:spPr/>
    </dgm:pt>
    <dgm:pt modelId="{699C935D-4090-4F51-B2F5-6985BB8E526E}" type="pres">
      <dgm:prSet presAssocID="{FAEBE307-745A-4D4C-AEF6-34E0BF434D81}" presName="rootComposite" presStyleCnt="0"/>
      <dgm:spPr/>
    </dgm:pt>
    <dgm:pt modelId="{069D11B6-1E92-47B5-AEFA-F2D436162F95}" type="pres">
      <dgm:prSet presAssocID="{FAEBE307-745A-4D4C-AEF6-34E0BF434D81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65F238-9EF0-431C-A11C-FAD5EC3EEC09}" type="pres">
      <dgm:prSet presAssocID="{FAEBE307-745A-4D4C-AEF6-34E0BF434D81}" presName="rootConnector" presStyleLbl="node3" presStyleIdx="3" presStyleCnt="5"/>
      <dgm:spPr/>
      <dgm:t>
        <a:bodyPr/>
        <a:lstStyle/>
        <a:p>
          <a:endParaRPr lang="ru-RU"/>
        </a:p>
      </dgm:t>
    </dgm:pt>
    <dgm:pt modelId="{8780D5F4-DF88-45FF-9D97-2967A0C5DD80}" type="pres">
      <dgm:prSet presAssocID="{FAEBE307-745A-4D4C-AEF6-34E0BF434D81}" presName="hierChild4" presStyleCnt="0"/>
      <dgm:spPr/>
    </dgm:pt>
    <dgm:pt modelId="{2372E556-BBF0-4CC5-A59C-5AF733D740B7}" type="pres">
      <dgm:prSet presAssocID="{FAEBE307-745A-4D4C-AEF6-34E0BF434D81}" presName="hierChild5" presStyleCnt="0"/>
      <dgm:spPr/>
    </dgm:pt>
    <dgm:pt modelId="{8FC7C01B-6A24-4E62-B7A6-4A38836E795A}" type="pres">
      <dgm:prSet presAssocID="{4CCFFFAC-D8C6-4D2F-81B4-06183B5722A4}" presName="Name35" presStyleLbl="parChTrans1D3" presStyleIdx="4" presStyleCnt="5"/>
      <dgm:spPr/>
      <dgm:t>
        <a:bodyPr/>
        <a:lstStyle/>
        <a:p>
          <a:endParaRPr lang="ru-RU"/>
        </a:p>
      </dgm:t>
    </dgm:pt>
    <dgm:pt modelId="{E9CE4E55-BCC7-435F-AB70-85276076F5D4}" type="pres">
      <dgm:prSet presAssocID="{DB6A68DC-2BDF-4961-8A06-87F6BA7A8FE7}" presName="hierRoot2" presStyleCnt="0">
        <dgm:presLayoutVars>
          <dgm:hierBranch val="r"/>
        </dgm:presLayoutVars>
      </dgm:prSet>
      <dgm:spPr/>
    </dgm:pt>
    <dgm:pt modelId="{05EF2026-9D88-42FA-9F7B-1B89D226C5F1}" type="pres">
      <dgm:prSet presAssocID="{DB6A68DC-2BDF-4961-8A06-87F6BA7A8FE7}" presName="rootComposite" presStyleCnt="0"/>
      <dgm:spPr/>
    </dgm:pt>
    <dgm:pt modelId="{01BFB4F9-92BA-4087-91B2-833D46A4AC9C}" type="pres">
      <dgm:prSet presAssocID="{DB6A68DC-2BDF-4961-8A06-87F6BA7A8FE7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926A22-23D3-468A-A104-37FF81EBC7A8}" type="pres">
      <dgm:prSet presAssocID="{DB6A68DC-2BDF-4961-8A06-87F6BA7A8FE7}" presName="rootConnector" presStyleLbl="node3" presStyleIdx="4" presStyleCnt="5"/>
      <dgm:spPr/>
      <dgm:t>
        <a:bodyPr/>
        <a:lstStyle/>
        <a:p>
          <a:endParaRPr lang="ru-RU"/>
        </a:p>
      </dgm:t>
    </dgm:pt>
    <dgm:pt modelId="{D39ECFD6-3FA9-415D-8FAE-299F40648105}" type="pres">
      <dgm:prSet presAssocID="{DB6A68DC-2BDF-4961-8A06-87F6BA7A8FE7}" presName="hierChild4" presStyleCnt="0"/>
      <dgm:spPr/>
    </dgm:pt>
    <dgm:pt modelId="{2A641717-4FFA-41CC-89E5-7FE877379D5C}" type="pres">
      <dgm:prSet presAssocID="{DB6A68DC-2BDF-4961-8A06-87F6BA7A8FE7}" presName="hierChild5" presStyleCnt="0"/>
      <dgm:spPr/>
    </dgm:pt>
    <dgm:pt modelId="{F238B916-70BC-47FE-8C7F-FBF8DE8B1149}" type="pres">
      <dgm:prSet presAssocID="{A8165F62-5546-4E62-BC45-8C3AD8051061}" presName="hierChild5" presStyleCnt="0"/>
      <dgm:spPr/>
    </dgm:pt>
    <dgm:pt modelId="{DF44F8BB-09A4-4A39-B644-C637BBE80256}" type="pres">
      <dgm:prSet presAssocID="{E6CD9980-EF72-4F97-A722-6CDF9792E0E4}" presName="Name35" presStyleLbl="parChTrans1D2" presStyleIdx="3" presStyleCnt="5"/>
      <dgm:spPr/>
      <dgm:t>
        <a:bodyPr/>
        <a:lstStyle/>
        <a:p>
          <a:endParaRPr lang="ru-RU"/>
        </a:p>
      </dgm:t>
    </dgm:pt>
    <dgm:pt modelId="{0BCE8382-5550-4C83-A73E-67F880644519}" type="pres">
      <dgm:prSet presAssocID="{AE492702-653F-4A05-A0A2-A8C1354B41AD}" presName="hierRoot2" presStyleCnt="0">
        <dgm:presLayoutVars>
          <dgm:hierBranch/>
        </dgm:presLayoutVars>
      </dgm:prSet>
      <dgm:spPr/>
    </dgm:pt>
    <dgm:pt modelId="{44A97024-577A-435E-BF7F-88AA5A3AF2DF}" type="pres">
      <dgm:prSet presAssocID="{AE492702-653F-4A05-A0A2-A8C1354B41AD}" presName="rootComposite" presStyleCnt="0"/>
      <dgm:spPr/>
    </dgm:pt>
    <dgm:pt modelId="{EE227CDA-9ACC-4FCB-B9F2-A14E9016FBD5}" type="pres">
      <dgm:prSet presAssocID="{AE492702-653F-4A05-A0A2-A8C1354B41AD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28F499-528C-46E9-9E50-DC2196E7202B}" type="pres">
      <dgm:prSet presAssocID="{AE492702-653F-4A05-A0A2-A8C1354B41AD}" presName="rootConnector" presStyleLbl="node2" presStyleIdx="3" presStyleCnt="5"/>
      <dgm:spPr/>
      <dgm:t>
        <a:bodyPr/>
        <a:lstStyle/>
        <a:p>
          <a:endParaRPr lang="ru-RU"/>
        </a:p>
      </dgm:t>
    </dgm:pt>
    <dgm:pt modelId="{17C1D5A8-A35E-48EF-9CD4-D4A278A4D6BF}" type="pres">
      <dgm:prSet presAssocID="{AE492702-653F-4A05-A0A2-A8C1354B41AD}" presName="hierChild4" presStyleCnt="0"/>
      <dgm:spPr/>
    </dgm:pt>
    <dgm:pt modelId="{4544CF57-2A51-448D-A937-D7463C006D81}" type="pres">
      <dgm:prSet presAssocID="{AE492702-653F-4A05-A0A2-A8C1354B41AD}" presName="hierChild5" presStyleCnt="0"/>
      <dgm:spPr/>
    </dgm:pt>
    <dgm:pt modelId="{44C760BD-BDEB-47A8-A4AF-E18BA036E97C}" type="pres">
      <dgm:prSet presAssocID="{ADA49BDA-5A96-4C7B-85CD-5E001443FE78}" presName="Name35" presStyleLbl="parChTrans1D2" presStyleIdx="4" presStyleCnt="5"/>
      <dgm:spPr/>
      <dgm:t>
        <a:bodyPr/>
        <a:lstStyle/>
        <a:p>
          <a:endParaRPr lang="ru-RU"/>
        </a:p>
      </dgm:t>
    </dgm:pt>
    <dgm:pt modelId="{A41EC395-94A8-4E1B-8216-B8B75CA04A76}" type="pres">
      <dgm:prSet presAssocID="{285EB7F1-3292-49C4-9462-956D271BCFBB}" presName="hierRoot2" presStyleCnt="0">
        <dgm:presLayoutVars>
          <dgm:hierBranch/>
        </dgm:presLayoutVars>
      </dgm:prSet>
      <dgm:spPr/>
    </dgm:pt>
    <dgm:pt modelId="{829B1C03-6BC2-4AAB-AF3D-E5FEECDF3CFB}" type="pres">
      <dgm:prSet presAssocID="{285EB7F1-3292-49C4-9462-956D271BCFBB}" presName="rootComposite" presStyleCnt="0"/>
      <dgm:spPr/>
    </dgm:pt>
    <dgm:pt modelId="{5BF4A7C3-7450-49B6-8333-6C27D0E1FCD6}" type="pres">
      <dgm:prSet presAssocID="{285EB7F1-3292-49C4-9462-956D271BCFBB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5BB71F-84D4-497C-8212-67B1763B1BF7}" type="pres">
      <dgm:prSet presAssocID="{285EB7F1-3292-49C4-9462-956D271BCFBB}" presName="rootConnector" presStyleLbl="node2" presStyleIdx="4" presStyleCnt="5"/>
      <dgm:spPr/>
      <dgm:t>
        <a:bodyPr/>
        <a:lstStyle/>
        <a:p>
          <a:endParaRPr lang="ru-RU"/>
        </a:p>
      </dgm:t>
    </dgm:pt>
    <dgm:pt modelId="{2E008CD2-6186-4549-A00A-CEF369A275D2}" type="pres">
      <dgm:prSet presAssocID="{285EB7F1-3292-49C4-9462-956D271BCFBB}" presName="hierChild4" presStyleCnt="0"/>
      <dgm:spPr/>
    </dgm:pt>
    <dgm:pt modelId="{6D7FC6AE-9D20-4A94-8344-537C0CF4F004}" type="pres">
      <dgm:prSet presAssocID="{285EB7F1-3292-49C4-9462-956D271BCFBB}" presName="hierChild5" presStyleCnt="0"/>
      <dgm:spPr/>
    </dgm:pt>
    <dgm:pt modelId="{E3D6A1C1-7DED-485C-B252-071253605355}" type="pres">
      <dgm:prSet presAssocID="{02688F2A-E012-4830-9BF2-7C1367024CC9}" presName="hierChild3" presStyleCnt="0"/>
      <dgm:spPr/>
    </dgm:pt>
  </dgm:ptLst>
  <dgm:cxnLst>
    <dgm:cxn modelId="{F270AD5A-5EBF-4CAF-95D7-0CA3AEA4AFC3}" type="presOf" srcId="{285EB7F1-3292-49C4-9462-956D271BCFBB}" destId="{5BF4A7C3-7450-49B6-8333-6C27D0E1FCD6}" srcOrd="0" destOrd="0" presId="urn:microsoft.com/office/officeart/2005/8/layout/orgChart1"/>
    <dgm:cxn modelId="{DD5F6A98-4F62-4712-9804-CE5EBDD3AAF3}" type="presOf" srcId="{3122955B-DB76-410D-B03A-5024EF94F672}" destId="{DFCC1E49-2BD4-4DC5-9421-D1E39685FDB8}" srcOrd="0" destOrd="0" presId="urn:microsoft.com/office/officeart/2005/8/layout/orgChart1"/>
    <dgm:cxn modelId="{A05D4A84-5E8F-4018-96F7-629AD2BAD17F}" type="presOf" srcId="{285EB7F1-3292-49C4-9462-956D271BCFBB}" destId="{925BB71F-84D4-497C-8212-67B1763B1BF7}" srcOrd="1" destOrd="0" presId="urn:microsoft.com/office/officeart/2005/8/layout/orgChart1"/>
    <dgm:cxn modelId="{A14EB14B-7F4D-48D0-995A-8412D247EBB6}" srcId="{02688F2A-E012-4830-9BF2-7C1367024CC9}" destId="{285EB7F1-3292-49C4-9462-956D271BCFBB}" srcOrd="4" destOrd="0" parTransId="{ADA49BDA-5A96-4C7B-85CD-5E001443FE78}" sibTransId="{441EC70E-2437-46C9-91C5-B6AC0125691A}"/>
    <dgm:cxn modelId="{DF6870FB-CE8F-443D-B502-21E827745EA3}" srcId="{02688F2A-E012-4830-9BF2-7C1367024CC9}" destId="{A8165F62-5546-4E62-BC45-8C3AD8051061}" srcOrd="2" destOrd="0" parTransId="{F30EB451-9F43-4804-B015-C56A10DF6CD8}" sibTransId="{A810549B-28D8-419E-951B-091E9CD15758}"/>
    <dgm:cxn modelId="{893A94BE-E926-4719-A282-35C032C9AC00}" srcId="{02688F2A-E012-4830-9BF2-7C1367024CC9}" destId="{337113FC-707C-4E2D-A698-1A0656DF40B8}" srcOrd="1" destOrd="0" parTransId="{0EE5FECF-2FBF-4241-8FBC-44B7BC8F9A69}" sibTransId="{4A5B6F37-338D-44A0-B3F3-E40259B2B40B}"/>
    <dgm:cxn modelId="{ADA53643-99C3-4646-909D-4BFD5BF7B7E8}" type="presOf" srcId="{02688F2A-E012-4830-9BF2-7C1367024CC9}" destId="{03D34AC3-1EDE-4CFF-A0C3-675C0B1D8B7D}" srcOrd="1" destOrd="0" presId="urn:microsoft.com/office/officeart/2005/8/layout/orgChart1"/>
    <dgm:cxn modelId="{C39290F7-4D1F-4B2B-91A4-3C4AAF086DEF}" type="presOf" srcId="{7016416C-8D8E-46F9-932E-97C69A5043EB}" destId="{63700E7D-2A88-46CC-8334-A133A52F03BE}" srcOrd="0" destOrd="0" presId="urn:microsoft.com/office/officeart/2005/8/layout/orgChart1"/>
    <dgm:cxn modelId="{D91C723F-F589-4A37-B6BB-1F108642FB2C}" type="presOf" srcId="{337113FC-707C-4E2D-A698-1A0656DF40B8}" destId="{748F3782-4F7C-44BB-A64A-B5EF08D14078}" srcOrd="0" destOrd="0" presId="urn:microsoft.com/office/officeart/2005/8/layout/orgChart1"/>
    <dgm:cxn modelId="{B2175B91-BB95-4377-9F21-A907C6913E21}" type="presOf" srcId="{AE492702-653F-4A05-A0A2-A8C1354B41AD}" destId="{EE227CDA-9ACC-4FCB-B9F2-A14E9016FBD5}" srcOrd="0" destOrd="0" presId="urn:microsoft.com/office/officeart/2005/8/layout/orgChart1"/>
    <dgm:cxn modelId="{EF5ECF11-2DE7-4A79-8A55-34C54638C867}" type="presOf" srcId="{A8165F62-5546-4E62-BC45-8C3AD8051061}" destId="{B209C861-1A60-4A5F-829E-01693BDA32B5}" srcOrd="1" destOrd="0" presId="urn:microsoft.com/office/officeart/2005/8/layout/orgChart1"/>
    <dgm:cxn modelId="{2914F427-BB6B-4092-BDDA-6D9E249CC562}" srcId="{02688F2A-E012-4830-9BF2-7C1367024CC9}" destId="{AE492702-653F-4A05-A0A2-A8C1354B41AD}" srcOrd="3" destOrd="0" parTransId="{E6CD9980-EF72-4F97-A722-6CDF9792E0E4}" sibTransId="{5DB4E736-883A-4A3D-8F25-1E41D402BD47}"/>
    <dgm:cxn modelId="{9C3F584F-D70C-4901-9494-7CFE6FF4EFA6}" type="presOf" srcId="{ADA49BDA-5A96-4C7B-85CD-5E001443FE78}" destId="{44C760BD-BDEB-47A8-A4AF-E18BA036E97C}" srcOrd="0" destOrd="0" presId="urn:microsoft.com/office/officeart/2005/8/layout/orgChart1"/>
    <dgm:cxn modelId="{4E9639B9-772A-4BAD-A1D1-DC5E0F7DE9B3}" type="presOf" srcId="{AB585E06-95CF-48F0-B090-FF419A3F7597}" destId="{2A61382B-91A3-4561-B652-3B8A84757D54}" srcOrd="0" destOrd="0" presId="urn:microsoft.com/office/officeart/2005/8/layout/orgChart1"/>
    <dgm:cxn modelId="{3F955825-95CB-4F3D-8C7F-24A9E542A101}" srcId="{A8165F62-5546-4E62-BC45-8C3AD8051061}" destId="{7016416C-8D8E-46F9-932E-97C69A5043EB}" srcOrd="0" destOrd="0" parTransId="{3122955B-DB76-410D-B03A-5024EF94F672}" sibTransId="{F634624B-E8CB-4DAE-A0DF-C4EE08E8898B}"/>
    <dgm:cxn modelId="{FE1BCA47-D1A3-44BC-9914-842F28877B1D}" type="presOf" srcId="{6BB43C91-8BED-4A46-83FA-3965D5C6429F}" destId="{F4B99691-EF77-4DE2-B76F-2CD83E879BD8}" srcOrd="0" destOrd="0" presId="urn:microsoft.com/office/officeart/2005/8/layout/orgChart1"/>
    <dgm:cxn modelId="{81399D45-78EE-48A7-A62A-3C037A4B98FC}" type="presOf" srcId="{FAEBE307-745A-4D4C-AEF6-34E0BF434D81}" destId="{8365F238-9EF0-431C-A11C-FAD5EC3EEC09}" srcOrd="1" destOrd="0" presId="urn:microsoft.com/office/officeart/2005/8/layout/orgChart1"/>
    <dgm:cxn modelId="{A0D9E0D6-2FCB-4083-9AE3-97314607A888}" type="presOf" srcId="{FAEBE307-745A-4D4C-AEF6-34E0BF434D81}" destId="{069D11B6-1E92-47B5-AEFA-F2D436162F95}" srcOrd="0" destOrd="0" presId="urn:microsoft.com/office/officeart/2005/8/layout/orgChart1"/>
    <dgm:cxn modelId="{530D3B47-B6AA-41CF-80C1-9A0E564BECB9}" type="presOf" srcId="{A8165F62-5546-4E62-BC45-8C3AD8051061}" destId="{09D767B4-3BF4-4C05-85FE-5A9909C5F3CD}" srcOrd="0" destOrd="0" presId="urn:microsoft.com/office/officeart/2005/8/layout/orgChart1"/>
    <dgm:cxn modelId="{1B9BD83F-5F74-4E31-BE82-C26703D803D7}" type="presOf" srcId="{4CCFFFAC-D8C6-4D2F-81B4-06183B5722A4}" destId="{8FC7C01B-6A24-4E62-B7A6-4A38836E795A}" srcOrd="0" destOrd="0" presId="urn:microsoft.com/office/officeart/2005/8/layout/orgChart1"/>
    <dgm:cxn modelId="{8187095A-E326-4A5B-BF0E-967BF1B412E1}" type="presOf" srcId="{337113FC-707C-4E2D-A698-1A0656DF40B8}" destId="{5E50BF5A-C9DE-4D2D-9A37-0F84DC8E4872}" srcOrd="1" destOrd="0" presId="urn:microsoft.com/office/officeart/2005/8/layout/orgChart1"/>
    <dgm:cxn modelId="{A47C26C1-A832-40D0-BC36-75018252E979}" type="presOf" srcId="{AE492702-653F-4A05-A0A2-A8C1354B41AD}" destId="{3F28F499-528C-46E9-9E50-DC2196E7202B}" srcOrd="1" destOrd="0" presId="urn:microsoft.com/office/officeart/2005/8/layout/orgChart1"/>
    <dgm:cxn modelId="{FF434732-F9E7-4E4D-8D78-D553B56BF455}" type="presOf" srcId="{193D63FB-4C62-497B-AFA0-FA2D7C6E65CB}" destId="{41ED65CA-50E8-47F1-B3E8-3896A5F32535}" srcOrd="0" destOrd="0" presId="urn:microsoft.com/office/officeart/2005/8/layout/orgChart1"/>
    <dgm:cxn modelId="{F89408DA-2B9F-461C-AAE3-AA06418C483D}" srcId="{193D63FB-4C62-497B-AFA0-FA2D7C6E65CB}" destId="{02688F2A-E012-4830-9BF2-7C1367024CC9}" srcOrd="0" destOrd="0" parTransId="{E31B7283-127C-4772-8764-4CFD1CDAB5A8}" sibTransId="{10C681CF-E973-4DA4-8D45-E539E834F318}"/>
    <dgm:cxn modelId="{6D91B96E-558A-4ACD-BD24-44D8F69B3034}" type="presOf" srcId="{0EE5FECF-2FBF-4241-8FBC-44B7BC8F9A69}" destId="{E2FC44A2-57B1-4EF5-82E3-F57CF452CFF9}" srcOrd="0" destOrd="0" presId="urn:microsoft.com/office/officeart/2005/8/layout/orgChart1"/>
    <dgm:cxn modelId="{F06DBEA3-3A87-4E7C-A568-92E6E2B4E9AF}" type="presOf" srcId="{E6CD9980-EF72-4F97-A722-6CDF9792E0E4}" destId="{DF44F8BB-09A4-4A39-B644-C637BBE80256}" srcOrd="0" destOrd="0" presId="urn:microsoft.com/office/officeart/2005/8/layout/orgChart1"/>
    <dgm:cxn modelId="{732D521B-2162-4958-B149-DE620C5C795D}" srcId="{A8165F62-5546-4E62-BC45-8C3AD8051061}" destId="{FAEBE307-745A-4D4C-AEF6-34E0BF434D81}" srcOrd="3" destOrd="0" parTransId="{237C39E7-B03D-493D-890F-AFAE8A43BA16}" sibTransId="{AF84FE89-2999-4617-9EAB-B0E905FFE28A}"/>
    <dgm:cxn modelId="{DDE07B54-9AD3-43E7-B6D4-DE725DADBCEF}" type="presOf" srcId="{B675EA68-120B-48F1-93A6-BBE9AA3BB21D}" destId="{F21DCB8B-F6C5-4202-BE73-A5BF57BF696E}" srcOrd="1" destOrd="0" presId="urn:microsoft.com/office/officeart/2005/8/layout/orgChart1"/>
    <dgm:cxn modelId="{0AEB5766-062B-42F4-8FC3-1CEB978D5909}" type="presOf" srcId="{AB585E06-95CF-48F0-B090-FF419A3F7597}" destId="{9A99370B-766E-4518-9E01-FAE1EE956CC2}" srcOrd="1" destOrd="0" presId="urn:microsoft.com/office/officeart/2005/8/layout/orgChart1"/>
    <dgm:cxn modelId="{6908C6B2-2287-42A2-817F-5C001C37D363}" srcId="{A8165F62-5546-4E62-BC45-8C3AD8051061}" destId="{B675EA68-120B-48F1-93A6-BBE9AA3BB21D}" srcOrd="2" destOrd="0" parTransId="{20AE8DC2-5DCC-457A-9826-B0EAE9B78B92}" sibTransId="{EDED8A5C-9527-4667-AE6F-B95A7F13B1A4}"/>
    <dgm:cxn modelId="{DDCD9504-9F67-4CA4-8931-2217E5C8AE8A}" type="presOf" srcId="{237C39E7-B03D-493D-890F-AFAE8A43BA16}" destId="{6F4BE2CD-CD7C-4B23-9567-8B3A7B6939C9}" srcOrd="0" destOrd="0" presId="urn:microsoft.com/office/officeart/2005/8/layout/orgChart1"/>
    <dgm:cxn modelId="{B5CB2DBF-8EEB-40FE-9626-42833117B63D}" type="presOf" srcId="{20AE8DC2-5DCC-457A-9826-B0EAE9B78B92}" destId="{827D08AF-3542-4AD2-AFA1-28A810A9C93D}" srcOrd="0" destOrd="0" presId="urn:microsoft.com/office/officeart/2005/8/layout/orgChart1"/>
    <dgm:cxn modelId="{66981CFA-D36E-49F6-A105-99DE52CED81E}" srcId="{02688F2A-E012-4830-9BF2-7C1367024CC9}" destId="{276A53F2-2629-4CDB-8B58-761EB0E58F82}" srcOrd="0" destOrd="0" parTransId="{6BB43C91-8BED-4A46-83FA-3965D5C6429F}" sibTransId="{8F0ED169-9E2F-4879-A11E-4AC3D5A6E948}"/>
    <dgm:cxn modelId="{BB56F9C7-771C-4A26-8311-8FFCE62886A0}" type="presOf" srcId="{DB6A68DC-2BDF-4961-8A06-87F6BA7A8FE7}" destId="{01BFB4F9-92BA-4087-91B2-833D46A4AC9C}" srcOrd="0" destOrd="0" presId="urn:microsoft.com/office/officeart/2005/8/layout/orgChart1"/>
    <dgm:cxn modelId="{124F6ED7-4EA9-454D-A9A0-E32C1455FFB3}" type="presOf" srcId="{E1BD78A5-A5E6-4F32-B64C-469BDF6695A5}" destId="{9FE603BE-09CF-47B0-9FD5-9518C131E1B3}" srcOrd="0" destOrd="0" presId="urn:microsoft.com/office/officeart/2005/8/layout/orgChart1"/>
    <dgm:cxn modelId="{9814987E-D267-43BC-B42D-BAC3C2C5EA6F}" type="presOf" srcId="{B675EA68-120B-48F1-93A6-BBE9AA3BB21D}" destId="{D321CC62-8FB3-4D0B-838F-AFDAA4D05AA4}" srcOrd="0" destOrd="0" presId="urn:microsoft.com/office/officeart/2005/8/layout/orgChart1"/>
    <dgm:cxn modelId="{26538778-28CD-4B24-A550-D4249596F763}" type="presOf" srcId="{276A53F2-2629-4CDB-8B58-761EB0E58F82}" destId="{5910AA03-6615-4284-9416-3B41646EF49A}" srcOrd="0" destOrd="0" presId="urn:microsoft.com/office/officeart/2005/8/layout/orgChart1"/>
    <dgm:cxn modelId="{F0C8D4B5-22AB-4AB2-B3BE-C159E91510C6}" type="presOf" srcId="{276A53F2-2629-4CDB-8B58-761EB0E58F82}" destId="{9E6017FE-B903-45CF-942D-A8A190FCF96C}" srcOrd="1" destOrd="0" presId="urn:microsoft.com/office/officeart/2005/8/layout/orgChart1"/>
    <dgm:cxn modelId="{9EE5EF56-2BE4-48BB-A5C6-C892A7D95FE9}" srcId="{A8165F62-5546-4E62-BC45-8C3AD8051061}" destId="{AB585E06-95CF-48F0-B090-FF419A3F7597}" srcOrd="1" destOrd="0" parTransId="{E1BD78A5-A5E6-4F32-B64C-469BDF6695A5}" sibTransId="{7DBAD87C-E849-418B-9791-FCBA9BF1A03B}"/>
    <dgm:cxn modelId="{200C3449-6B58-4DF7-B35C-02E846A5AA18}" srcId="{A8165F62-5546-4E62-BC45-8C3AD8051061}" destId="{DB6A68DC-2BDF-4961-8A06-87F6BA7A8FE7}" srcOrd="4" destOrd="0" parTransId="{4CCFFFAC-D8C6-4D2F-81B4-06183B5722A4}" sibTransId="{E1586518-47F2-4B2F-8D39-4B8FC6BE16F2}"/>
    <dgm:cxn modelId="{9FC63265-F847-48D4-BAF4-2724D592FA27}" type="presOf" srcId="{F30EB451-9F43-4804-B015-C56A10DF6CD8}" destId="{997C9229-2452-4C0C-88FC-B795DE227195}" srcOrd="0" destOrd="0" presId="urn:microsoft.com/office/officeart/2005/8/layout/orgChart1"/>
    <dgm:cxn modelId="{1A1350B5-844D-4C2E-9A68-AABE831C6B59}" type="presOf" srcId="{02688F2A-E012-4830-9BF2-7C1367024CC9}" destId="{2D4B7BCC-58C4-4852-8013-705C6AACE262}" srcOrd="0" destOrd="0" presId="urn:microsoft.com/office/officeart/2005/8/layout/orgChart1"/>
    <dgm:cxn modelId="{53B934D3-4999-46BE-AB94-F1FA6E23ADBB}" type="presOf" srcId="{DB6A68DC-2BDF-4961-8A06-87F6BA7A8FE7}" destId="{1E926A22-23D3-468A-A104-37FF81EBC7A8}" srcOrd="1" destOrd="0" presId="urn:microsoft.com/office/officeart/2005/8/layout/orgChart1"/>
    <dgm:cxn modelId="{95C15BB6-AC00-46EE-8A54-4346351AE472}" type="presOf" srcId="{7016416C-8D8E-46F9-932E-97C69A5043EB}" destId="{1FC8AEE7-8E87-492F-88BD-EE8DD8565BB6}" srcOrd="1" destOrd="0" presId="urn:microsoft.com/office/officeart/2005/8/layout/orgChart1"/>
    <dgm:cxn modelId="{C1322876-4DB9-4DD3-AFDA-81007A9BCE1F}" type="presParOf" srcId="{41ED65CA-50E8-47F1-B3E8-3896A5F32535}" destId="{4EC97BA2-4ADF-4C2F-9363-0D32084CA769}" srcOrd="0" destOrd="0" presId="urn:microsoft.com/office/officeart/2005/8/layout/orgChart1"/>
    <dgm:cxn modelId="{B8585CA6-4F89-4A9C-9CE5-B06BC77E9559}" type="presParOf" srcId="{4EC97BA2-4ADF-4C2F-9363-0D32084CA769}" destId="{7240C703-58C5-4423-8EF0-98896039E385}" srcOrd="0" destOrd="0" presId="urn:microsoft.com/office/officeart/2005/8/layout/orgChart1"/>
    <dgm:cxn modelId="{A81ABC1B-915E-4C07-895F-1D4CC73191E4}" type="presParOf" srcId="{7240C703-58C5-4423-8EF0-98896039E385}" destId="{2D4B7BCC-58C4-4852-8013-705C6AACE262}" srcOrd="0" destOrd="0" presId="urn:microsoft.com/office/officeart/2005/8/layout/orgChart1"/>
    <dgm:cxn modelId="{A54FD9BA-D7ED-4187-9D1C-380DBD7E540A}" type="presParOf" srcId="{7240C703-58C5-4423-8EF0-98896039E385}" destId="{03D34AC3-1EDE-4CFF-A0C3-675C0B1D8B7D}" srcOrd="1" destOrd="0" presId="urn:microsoft.com/office/officeart/2005/8/layout/orgChart1"/>
    <dgm:cxn modelId="{851E7BE1-CE3D-422B-B8EF-A551FCFC7372}" type="presParOf" srcId="{4EC97BA2-4ADF-4C2F-9363-0D32084CA769}" destId="{8A34E9FD-FB6D-4977-AF47-B1D48F708DDD}" srcOrd="1" destOrd="0" presId="urn:microsoft.com/office/officeart/2005/8/layout/orgChart1"/>
    <dgm:cxn modelId="{E13B41A2-F2C6-441D-A9BA-319190E3C4B0}" type="presParOf" srcId="{8A34E9FD-FB6D-4977-AF47-B1D48F708DDD}" destId="{F4B99691-EF77-4DE2-B76F-2CD83E879BD8}" srcOrd="0" destOrd="0" presId="urn:microsoft.com/office/officeart/2005/8/layout/orgChart1"/>
    <dgm:cxn modelId="{966B71BA-93FE-4164-A758-D192EFA96FE8}" type="presParOf" srcId="{8A34E9FD-FB6D-4977-AF47-B1D48F708DDD}" destId="{6CFD3050-348C-4613-B187-7C8F7350A4D7}" srcOrd="1" destOrd="0" presId="urn:microsoft.com/office/officeart/2005/8/layout/orgChart1"/>
    <dgm:cxn modelId="{CB4C4DB6-E561-4524-A290-8A49FD2A3C24}" type="presParOf" srcId="{6CFD3050-348C-4613-B187-7C8F7350A4D7}" destId="{E6A6CC0F-8468-4ADD-AEE7-E9E4A7556305}" srcOrd="0" destOrd="0" presId="urn:microsoft.com/office/officeart/2005/8/layout/orgChart1"/>
    <dgm:cxn modelId="{2902EBB0-67E8-462C-8052-2380C83174F8}" type="presParOf" srcId="{E6A6CC0F-8468-4ADD-AEE7-E9E4A7556305}" destId="{5910AA03-6615-4284-9416-3B41646EF49A}" srcOrd="0" destOrd="0" presId="urn:microsoft.com/office/officeart/2005/8/layout/orgChart1"/>
    <dgm:cxn modelId="{32F8DE07-6618-4456-B987-7B059993701D}" type="presParOf" srcId="{E6A6CC0F-8468-4ADD-AEE7-E9E4A7556305}" destId="{9E6017FE-B903-45CF-942D-A8A190FCF96C}" srcOrd="1" destOrd="0" presId="urn:microsoft.com/office/officeart/2005/8/layout/orgChart1"/>
    <dgm:cxn modelId="{60E902F7-0249-477E-B5F4-2352B22522A2}" type="presParOf" srcId="{6CFD3050-348C-4613-B187-7C8F7350A4D7}" destId="{AF2737DF-6082-4385-9679-C2F4D08CAF97}" srcOrd="1" destOrd="0" presId="urn:microsoft.com/office/officeart/2005/8/layout/orgChart1"/>
    <dgm:cxn modelId="{7A0EAC7A-A581-4211-B54D-2B584B86B7C3}" type="presParOf" srcId="{6CFD3050-348C-4613-B187-7C8F7350A4D7}" destId="{7CD53163-FEA9-49B2-BB91-5AFF84C86E1C}" srcOrd="2" destOrd="0" presId="urn:microsoft.com/office/officeart/2005/8/layout/orgChart1"/>
    <dgm:cxn modelId="{5447546F-4F8C-428B-ADF3-E7F9AC85DEAD}" type="presParOf" srcId="{8A34E9FD-FB6D-4977-AF47-B1D48F708DDD}" destId="{E2FC44A2-57B1-4EF5-82E3-F57CF452CFF9}" srcOrd="2" destOrd="0" presId="urn:microsoft.com/office/officeart/2005/8/layout/orgChart1"/>
    <dgm:cxn modelId="{5C84FA31-D6ED-40FB-A95D-F2BCAB9FA96B}" type="presParOf" srcId="{8A34E9FD-FB6D-4977-AF47-B1D48F708DDD}" destId="{80FC48A3-4E8A-425C-8715-BCED8A6B3A7A}" srcOrd="3" destOrd="0" presId="urn:microsoft.com/office/officeart/2005/8/layout/orgChart1"/>
    <dgm:cxn modelId="{B6BF5E5E-5645-4265-8A53-A75E6E2F82F8}" type="presParOf" srcId="{80FC48A3-4E8A-425C-8715-BCED8A6B3A7A}" destId="{60688024-5715-42D0-8569-DBAA6C52D36D}" srcOrd="0" destOrd="0" presId="urn:microsoft.com/office/officeart/2005/8/layout/orgChart1"/>
    <dgm:cxn modelId="{D40E54DB-A4BE-43E1-B0B7-5F8267BD6879}" type="presParOf" srcId="{60688024-5715-42D0-8569-DBAA6C52D36D}" destId="{748F3782-4F7C-44BB-A64A-B5EF08D14078}" srcOrd="0" destOrd="0" presId="urn:microsoft.com/office/officeart/2005/8/layout/orgChart1"/>
    <dgm:cxn modelId="{2683C604-B041-4ECC-9807-295713BD984D}" type="presParOf" srcId="{60688024-5715-42D0-8569-DBAA6C52D36D}" destId="{5E50BF5A-C9DE-4D2D-9A37-0F84DC8E4872}" srcOrd="1" destOrd="0" presId="urn:microsoft.com/office/officeart/2005/8/layout/orgChart1"/>
    <dgm:cxn modelId="{82CB367C-A012-4C17-ACA8-E23127AC5007}" type="presParOf" srcId="{80FC48A3-4E8A-425C-8715-BCED8A6B3A7A}" destId="{A4B28F87-1199-4B43-A660-D25AF9A5AC5B}" srcOrd="1" destOrd="0" presId="urn:microsoft.com/office/officeart/2005/8/layout/orgChart1"/>
    <dgm:cxn modelId="{1FB64188-4F91-4D61-9009-A8A731AF4A47}" type="presParOf" srcId="{80FC48A3-4E8A-425C-8715-BCED8A6B3A7A}" destId="{49E1F409-084F-4F17-B1E9-F4D8965E56DD}" srcOrd="2" destOrd="0" presId="urn:microsoft.com/office/officeart/2005/8/layout/orgChart1"/>
    <dgm:cxn modelId="{A754833A-E2D1-435C-B5E9-D9973205459C}" type="presParOf" srcId="{8A34E9FD-FB6D-4977-AF47-B1D48F708DDD}" destId="{997C9229-2452-4C0C-88FC-B795DE227195}" srcOrd="4" destOrd="0" presId="urn:microsoft.com/office/officeart/2005/8/layout/orgChart1"/>
    <dgm:cxn modelId="{513381E6-E0EF-4106-A938-63038C9EB1DB}" type="presParOf" srcId="{8A34E9FD-FB6D-4977-AF47-B1D48F708DDD}" destId="{1A5ADDD6-1126-4379-8596-A7E0D0F4E6B6}" srcOrd="5" destOrd="0" presId="urn:microsoft.com/office/officeart/2005/8/layout/orgChart1"/>
    <dgm:cxn modelId="{469B3B44-7913-4290-B205-DB0A75071DDC}" type="presParOf" srcId="{1A5ADDD6-1126-4379-8596-A7E0D0F4E6B6}" destId="{43799376-CB39-48F9-BC31-256BA00C1F14}" srcOrd="0" destOrd="0" presId="urn:microsoft.com/office/officeart/2005/8/layout/orgChart1"/>
    <dgm:cxn modelId="{7117C8AF-7FDA-413E-904A-9F5F96B8C605}" type="presParOf" srcId="{43799376-CB39-48F9-BC31-256BA00C1F14}" destId="{09D767B4-3BF4-4C05-85FE-5A9909C5F3CD}" srcOrd="0" destOrd="0" presId="urn:microsoft.com/office/officeart/2005/8/layout/orgChart1"/>
    <dgm:cxn modelId="{12E47727-A417-48FC-B98C-CF6E673FAE0D}" type="presParOf" srcId="{43799376-CB39-48F9-BC31-256BA00C1F14}" destId="{B209C861-1A60-4A5F-829E-01693BDA32B5}" srcOrd="1" destOrd="0" presId="urn:microsoft.com/office/officeart/2005/8/layout/orgChart1"/>
    <dgm:cxn modelId="{3C9E1C41-65BF-4719-8A46-B9863CAE6C12}" type="presParOf" srcId="{1A5ADDD6-1126-4379-8596-A7E0D0F4E6B6}" destId="{D1D0C892-E430-4C0C-9A9D-94292346EC0C}" srcOrd="1" destOrd="0" presId="urn:microsoft.com/office/officeart/2005/8/layout/orgChart1"/>
    <dgm:cxn modelId="{22195562-04F5-41D4-95E1-645DAED003B2}" type="presParOf" srcId="{D1D0C892-E430-4C0C-9A9D-94292346EC0C}" destId="{DFCC1E49-2BD4-4DC5-9421-D1E39685FDB8}" srcOrd="0" destOrd="0" presId="urn:microsoft.com/office/officeart/2005/8/layout/orgChart1"/>
    <dgm:cxn modelId="{1BC04759-71B6-4808-96D6-5A87FC682A8B}" type="presParOf" srcId="{D1D0C892-E430-4C0C-9A9D-94292346EC0C}" destId="{23D96224-5B73-44B8-B44B-78BF35DBB1C2}" srcOrd="1" destOrd="0" presId="urn:microsoft.com/office/officeart/2005/8/layout/orgChart1"/>
    <dgm:cxn modelId="{B4B158F0-1C6F-4E69-948F-A06A2517AD35}" type="presParOf" srcId="{23D96224-5B73-44B8-B44B-78BF35DBB1C2}" destId="{6C63805F-0652-410C-A341-AAE782F1E8ED}" srcOrd="0" destOrd="0" presId="urn:microsoft.com/office/officeart/2005/8/layout/orgChart1"/>
    <dgm:cxn modelId="{9B89F5A2-5CF8-434E-AD2B-F40503FE6288}" type="presParOf" srcId="{6C63805F-0652-410C-A341-AAE782F1E8ED}" destId="{63700E7D-2A88-46CC-8334-A133A52F03BE}" srcOrd="0" destOrd="0" presId="urn:microsoft.com/office/officeart/2005/8/layout/orgChart1"/>
    <dgm:cxn modelId="{5B6FFCF7-AAF3-401B-8CE4-873B70107A64}" type="presParOf" srcId="{6C63805F-0652-410C-A341-AAE782F1E8ED}" destId="{1FC8AEE7-8E87-492F-88BD-EE8DD8565BB6}" srcOrd="1" destOrd="0" presId="urn:microsoft.com/office/officeart/2005/8/layout/orgChart1"/>
    <dgm:cxn modelId="{F333E0ED-DBF8-48AF-89C9-2F1F74F5508F}" type="presParOf" srcId="{23D96224-5B73-44B8-B44B-78BF35DBB1C2}" destId="{2FBE2B01-E1AD-42E3-BA52-A7FBA50D495A}" srcOrd="1" destOrd="0" presId="urn:microsoft.com/office/officeart/2005/8/layout/orgChart1"/>
    <dgm:cxn modelId="{D582814F-2599-48DB-8E0A-291D5C5BD8BA}" type="presParOf" srcId="{23D96224-5B73-44B8-B44B-78BF35DBB1C2}" destId="{7BD6B8EB-34BE-4A50-8D75-1A86142E6B3F}" srcOrd="2" destOrd="0" presId="urn:microsoft.com/office/officeart/2005/8/layout/orgChart1"/>
    <dgm:cxn modelId="{0C8918BD-86F2-4EC0-AD2A-6C3A8FCF8101}" type="presParOf" srcId="{D1D0C892-E430-4C0C-9A9D-94292346EC0C}" destId="{9FE603BE-09CF-47B0-9FD5-9518C131E1B3}" srcOrd="2" destOrd="0" presId="urn:microsoft.com/office/officeart/2005/8/layout/orgChart1"/>
    <dgm:cxn modelId="{5112834C-F42E-4B42-AFE0-EE0C15BF9B33}" type="presParOf" srcId="{D1D0C892-E430-4C0C-9A9D-94292346EC0C}" destId="{F56E52F2-C07B-4D42-B93F-3CA5F4B26633}" srcOrd="3" destOrd="0" presId="urn:microsoft.com/office/officeart/2005/8/layout/orgChart1"/>
    <dgm:cxn modelId="{F6D48055-B822-4EE7-9E08-1018CBC440C1}" type="presParOf" srcId="{F56E52F2-C07B-4D42-B93F-3CA5F4B26633}" destId="{947F192D-5696-414C-89F8-34D0AEB588CA}" srcOrd="0" destOrd="0" presId="urn:microsoft.com/office/officeart/2005/8/layout/orgChart1"/>
    <dgm:cxn modelId="{EC84C909-FC0A-4371-A915-43E9AB9855FD}" type="presParOf" srcId="{947F192D-5696-414C-89F8-34D0AEB588CA}" destId="{2A61382B-91A3-4561-B652-3B8A84757D54}" srcOrd="0" destOrd="0" presId="urn:microsoft.com/office/officeart/2005/8/layout/orgChart1"/>
    <dgm:cxn modelId="{3AFAE30E-D93B-4C89-9A7F-D8087F8F62F7}" type="presParOf" srcId="{947F192D-5696-414C-89F8-34D0AEB588CA}" destId="{9A99370B-766E-4518-9E01-FAE1EE956CC2}" srcOrd="1" destOrd="0" presId="urn:microsoft.com/office/officeart/2005/8/layout/orgChart1"/>
    <dgm:cxn modelId="{0C64F58F-705C-446E-B48B-053026B62F22}" type="presParOf" srcId="{F56E52F2-C07B-4D42-B93F-3CA5F4B26633}" destId="{59187487-FAFD-46BB-A1B0-A548FA7F8634}" srcOrd="1" destOrd="0" presId="urn:microsoft.com/office/officeart/2005/8/layout/orgChart1"/>
    <dgm:cxn modelId="{B28685DB-980F-4E84-BD53-970EB64C466D}" type="presParOf" srcId="{F56E52F2-C07B-4D42-B93F-3CA5F4B26633}" destId="{8F5B3762-B3EB-4F19-A51B-92DB67018000}" srcOrd="2" destOrd="0" presId="urn:microsoft.com/office/officeart/2005/8/layout/orgChart1"/>
    <dgm:cxn modelId="{881A0D27-195C-4DEA-AAA7-941FC05FEA9C}" type="presParOf" srcId="{D1D0C892-E430-4C0C-9A9D-94292346EC0C}" destId="{827D08AF-3542-4AD2-AFA1-28A810A9C93D}" srcOrd="4" destOrd="0" presId="urn:microsoft.com/office/officeart/2005/8/layout/orgChart1"/>
    <dgm:cxn modelId="{D125BBB6-D376-42F6-8A03-6CF683048CC2}" type="presParOf" srcId="{D1D0C892-E430-4C0C-9A9D-94292346EC0C}" destId="{5C7ECBC6-010E-4C0E-970E-EC6D8ACA46B1}" srcOrd="5" destOrd="0" presId="urn:microsoft.com/office/officeart/2005/8/layout/orgChart1"/>
    <dgm:cxn modelId="{39220E87-6C0E-43E5-A057-538CB8AA491A}" type="presParOf" srcId="{5C7ECBC6-010E-4C0E-970E-EC6D8ACA46B1}" destId="{D2F49BDE-88F7-45FB-9380-8511D4CF6249}" srcOrd="0" destOrd="0" presId="urn:microsoft.com/office/officeart/2005/8/layout/orgChart1"/>
    <dgm:cxn modelId="{2D71ECC4-1CCD-48A7-8D22-34A8822120D7}" type="presParOf" srcId="{D2F49BDE-88F7-45FB-9380-8511D4CF6249}" destId="{D321CC62-8FB3-4D0B-838F-AFDAA4D05AA4}" srcOrd="0" destOrd="0" presId="urn:microsoft.com/office/officeart/2005/8/layout/orgChart1"/>
    <dgm:cxn modelId="{BFA80CC2-1CFD-4B98-81A1-49AB444AADD2}" type="presParOf" srcId="{D2F49BDE-88F7-45FB-9380-8511D4CF6249}" destId="{F21DCB8B-F6C5-4202-BE73-A5BF57BF696E}" srcOrd="1" destOrd="0" presId="urn:microsoft.com/office/officeart/2005/8/layout/orgChart1"/>
    <dgm:cxn modelId="{0D4828C5-56ED-4488-BD39-F5300A4C29B3}" type="presParOf" srcId="{5C7ECBC6-010E-4C0E-970E-EC6D8ACA46B1}" destId="{7968F078-3257-498B-AC75-CB7B2EB2B70E}" srcOrd="1" destOrd="0" presId="urn:microsoft.com/office/officeart/2005/8/layout/orgChart1"/>
    <dgm:cxn modelId="{B11A5768-2DF1-4F27-B9BE-EECD8FC2C4B1}" type="presParOf" srcId="{5C7ECBC6-010E-4C0E-970E-EC6D8ACA46B1}" destId="{D4E52072-9BA9-412F-A97B-2119DC5A0E35}" srcOrd="2" destOrd="0" presId="urn:microsoft.com/office/officeart/2005/8/layout/orgChart1"/>
    <dgm:cxn modelId="{35BFC489-4ADA-4E48-A8EA-222BD54F3EAE}" type="presParOf" srcId="{D1D0C892-E430-4C0C-9A9D-94292346EC0C}" destId="{6F4BE2CD-CD7C-4B23-9567-8B3A7B6939C9}" srcOrd="6" destOrd="0" presId="urn:microsoft.com/office/officeart/2005/8/layout/orgChart1"/>
    <dgm:cxn modelId="{E8BBF308-93D3-40DC-89D8-AC5F8830E6B9}" type="presParOf" srcId="{D1D0C892-E430-4C0C-9A9D-94292346EC0C}" destId="{513C76B4-4683-448C-8D8B-9CBEB0C518CD}" srcOrd="7" destOrd="0" presId="urn:microsoft.com/office/officeart/2005/8/layout/orgChart1"/>
    <dgm:cxn modelId="{30C6D3D5-EBCB-4D9D-89C9-3BA92392751F}" type="presParOf" srcId="{513C76B4-4683-448C-8D8B-9CBEB0C518CD}" destId="{699C935D-4090-4F51-B2F5-6985BB8E526E}" srcOrd="0" destOrd="0" presId="urn:microsoft.com/office/officeart/2005/8/layout/orgChart1"/>
    <dgm:cxn modelId="{8791EC0F-218B-4872-BFE8-FCC9F296F322}" type="presParOf" srcId="{699C935D-4090-4F51-B2F5-6985BB8E526E}" destId="{069D11B6-1E92-47B5-AEFA-F2D436162F95}" srcOrd="0" destOrd="0" presId="urn:microsoft.com/office/officeart/2005/8/layout/orgChart1"/>
    <dgm:cxn modelId="{D4E19FBE-62BE-4024-8895-C242F52A35C7}" type="presParOf" srcId="{699C935D-4090-4F51-B2F5-6985BB8E526E}" destId="{8365F238-9EF0-431C-A11C-FAD5EC3EEC09}" srcOrd="1" destOrd="0" presId="urn:microsoft.com/office/officeart/2005/8/layout/orgChart1"/>
    <dgm:cxn modelId="{6DEAC750-8C76-470F-9BB4-C91605B6930E}" type="presParOf" srcId="{513C76B4-4683-448C-8D8B-9CBEB0C518CD}" destId="{8780D5F4-DF88-45FF-9D97-2967A0C5DD80}" srcOrd="1" destOrd="0" presId="urn:microsoft.com/office/officeart/2005/8/layout/orgChart1"/>
    <dgm:cxn modelId="{49953C52-9BB2-4B05-8860-AD4DF982536B}" type="presParOf" srcId="{513C76B4-4683-448C-8D8B-9CBEB0C518CD}" destId="{2372E556-BBF0-4CC5-A59C-5AF733D740B7}" srcOrd="2" destOrd="0" presId="urn:microsoft.com/office/officeart/2005/8/layout/orgChart1"/>
    <dgm:cxn modelId="{F4CEE626-2FD7-4311-9BE4-C343F927E345}" type="presParOf" srcId="{D1D0C892-E430-4C0C-9A9D-94292346EC0C}" destId="{8FC7C01B-6A24-4E62-B7A6-4A38836E795A}" srcOrd="8" destOrd="0" presId="urn:microsoft.com/office/officeart/2005/8/layout/orgChart1"/>
    <dgm:cxn modelId="{73FDF04F-143E-4B0F-B91B-66CB0F504F5A}" type="presParOf" srcId="{D1D0C892-E430-4C0C-9A9D-94292346EC0C}" destId="{E9CE4E55-BCC7-435F-AB70-85276076F5D4}" srcOrd="9" destOrd="0" presId="urn:microsoft.com/office/officeart/2005/8/layout/orgChart1"/>
    <dgm:cxn modelId="{996C7105-FA95-4923-8859-828F36C1E8E4}" type="presParOf" srcId="{E9CE4E55-BCC7-435F-AB70-85276076F5D4}" destId="{05EF2026-9D88-42FA-9F7B-1B89D226C5F1}" srcOrd="0" destOrd="0" presId="urn:microsoft.com/office/officeart/2005/8/layout/orgChart1"/>
    <dgm:cxn modelId="{5C9227BE-BA35-4548-8A49-0C2DE7139960}" type="presParOf" srcId="{05EF2026-9D88-42FA-9F7B-1B89D226C5F1}" destId="{01BFB4F9-92BA-4087-91B2-833D46A4AC9C}" srcOrd="0" destOrd="0" presId="urn:microsoft.com/office/officeart/2005/8/layout/orgChart1"/>
    <dgm:cxn modelId="{05B1CA8D-9866-4A8E-896D-0335FF0984F8}" type="presParOf" srcId="{05EF2026-9D88-42FA-9F7B-1B89D226C5F1}" destId="{1E926A22-23D3-468A-A104-37FF81EBC7A8}" srcOrd="1" destOrd="0" presId="urn:microsoft.com/office/officeart/2005/8/layout/orgChart1"/>
    <dgm:cxn modelId="{72085543-5728-4A4C-9F3B-CCB38EE0D135}" type="presParOf" srcId="{E9CE4E55-BCC7-435F-AB70-85276076F5D4}" destId="{D39ECFD6-3FA9-415D-8FAE-299F40648105}" srcOrd="1" destOrd="0" presId="urn:microsoft.com/office/officeart/2005/8/layout/orgChart1"/>
    <dgm:cxn modelId="{472BFCF0-D456-40FB-B7E8-EDF6546C051A}" type="presParOf" srcId="{E9CE4E55-BCC7-435F-AB70-85276076F5D4}" destId="{2A641717-4FFA-41CC-89E5-7FE877379D5C}" srcOrd="2" destOrd="0" presId="urn:microsoft.com/office/officeart/2005/8/layout/orgChart1"/>
    <dgm:cxn modelId="{F05A517E-F52E-40D5-86C4-1CABD5A8D0DE}" type="presParOf" srcId="{1A5ADDD6-1126-4379-8596-A7E0D0F4E6B6}" destId="{F238B916-70BC-47FE-8C7F-FBF8DE8B1149}" srcOrd="2" destOrd="0" presId="urn:microsoft.com/office/officeart/2005/8/layout/orgChart1"/>
    <dgm:cxn modelId="{0AA35EAA-1C0E-4101-A3EE-180858EEFAC4}" type="presParOf" srcId="{8A34E9FD-FB6D-4977-AF47-B1D48F708DDD}" destId="{DF44F8BB-09A4-4A39-B644-C637BBE80256}" srcOrd="6" destOrd="0" presId="urn:microsoft.com/office/officeart/2005/8/layout/orgChart1"/>
    <dgm:cxn modelId="{67B0620A-E0D4-47E5-A218-73837CDFAB20}" type="presParOf" srcId="{8A34E9FD-FB6D-4977-AF47-B1D48F708DDD}" destId="{0BCE8382-5550-4C83-A73E-67F880644519}" srcOrd="7" destOrd="0" presId="urn:microsoft.com/office/officeart/2005/8/layout/orgChart1"/>
    <dgm:cxn modelId="{EC1E8420-7A3F-4810-8A08-0062A93931BB}" type="presParOf" srcId="{0BCE8382-5550-4C83-A73E-67F880644519}" destId="{44A97024-577A-435E-BF7F-88AA5A3AF2DF}" srcOrd="0" destOrd="0" presId="urn:microsoft.com/office/officeart/2005/8/layout/orgChart1"/>
    <dgm:cxn modelId="{D4F74F63-2C09-4763-9522-500C7EE2787B}" type="presParOf" srcId="{44A97024-577A-435E-BF7F-88AA5A3AF2DF}" destId="{EE227CDA-9ACC-4FCB-B9F2-A14E9016FBD5}" srcOrd="0" destOrd="0" presId="urn:microsoft.com/office/officeart/2005/8/layout/orgChart1"/>
    <dgm:cxn modelId="{CD3BA2B4-EBF6-4208-828C-45275C087FF2}" type="presParOf" srcId="{44A97024-577A-435E-BF7F-88AA5A3AF2DF}" destId="{3F28F499-528C-46E9-9E50-DC2196E7202B}" srcOrd="1" destOrd="0" presId="urn:microsoft.com/office/officeart/2005/8/layout/orgChart1"/>
    <dgm:cxn modelId="{5FE6C5F2-DA3C-4CF1-BBCB-41525B39D39D}" type="presParOf" srcId="{0BCE8382-5550-4C83-A73E-67F880644519}" destId="{17C1D5A8-A35E-48EF-9CD4-D4A278A4D6BF}" srcOrd="1" destOrd="0" presId="urn:microsoft.com/office/officeart/2005/8/layout/orgChart1"/>
    <dgm:cxn modelId="{C93D8BE3-DB94-4302-86E6-E8200FD286B7}" type="presParOf" srcId="{0BCE8382-5550-4C83-A73E-67F880644519}" destId="{4544CF57-2A51-448D-A937-D7463C006D81}" srcOrd="2" destOrd="0" presId="urn:microsoft.com/office/officeart/2005/8/layout/orgChart1"/>
    <dgm:cxn modelId="{1BFFDCBB-5F0B-44F4-9A73-B7CEDCBB3AA2}" type="presParOf" srcId="{8A34E9FD-FB6D-4977-AF47-B1D48F708DDD}" destId="{44C760BD-BDEB-47A8-A4AF-E18BA036E97C}" srcOrd="8" destOrd="0" presId="urn:microsoft.com/office/officeart/2005/8/layout/orgChart1"/>
    <dgm:cxn modelId="{1E98C1C2-1188-466D-9650-BA88111AB920}" type="presParOf" srcId="{8A34E9FD-FB6D-4977-AF47-B1D48F708DDD}" destId="{A41EC395-94A8-4E1B-8216-B8B75CA04A76}" srcOrd="9" destOrd="0" presId="urn:microsoft.com/office/officeart/2005/8/layout/orgChart1"/>
    <dgm:cxn modelId="{C9F6D609-1C8A-4195-8144-DF37E88615CE}" type="presParOf" srcId="{A41EC395-94A8-4E1B-8216-B8B75CA04A76}" destId="{829B1C03-6BC2-4AAB-AF3D-E5FEECDF3CFB}" srcOrd="0" destOrd="0" presId="urn:microsoft.com/office/officeart/2005/8/layout/orgChart1"/>
    <dgm:cxn modelId="{629D900C-7979-477A-8B7E-6000D94597A3}" type="presParOf" srcId="{829B1C03-6BC2-4AAB-AF3D-E5FEECDF3CFB}" destId="{5BF4A7C3-7450-49B6-8333-6C27D0E1FCD6}" srcOrd="0" destOrd="0" presId="urn:microsoft.com/office/officeart/2005/8/layout/orgChart1"/>
    <dgm:cxn modelId="{9FA97D4E-DDC5-4C6F-8E04-A94BC6202C6E}" type="presParOf" srcId="{829B1C03-6BC2-4AAB-AF3D-E5FEECDF3CFB}" destId="{925BB71F-84D4-497C-8212-67B1763B1BF7}" srcOrd="1" destOrd="0" presId="urn:microsoft.com/office/officeart/2005/8/layout/orgChart1"/>
    <dgm:cxn modelId="{EFE17CB4-3E16-4BC0-808A-357817D61720}" type="presParOf" srcId="{A41EC395-94A8-4E1B-8216-B8B75CA04A76}" destId="{2E008CD2-6186-4549-A00A-CEF369A275D2}" srcOrd="1" destOrd="0" presId="urn:microsoft.com/office/officeart/2005/8/layout/orgChart1"/>
    <dgm:cxn modelId="{012F703F-293D-4543-9E3A-771FC374A59A}" type="presParOf" srcId="{A41EC395-94A8-4E1B-8216-B8B75CA04A76}" destId="{6D7FC6AE-9D20-4A94-8344-537C0CF4F004}" srcOrd="2" destOrd="0" presId="urn:microsoft.com/office/officeart/2005/8/layout/orgChart1"/>
    <dgm:cxn modelId="{5618CBAE-91FC-4752-8E02-25DCCB119E9B}" type="presParOf" srcId="{4EC97BA2-4ADF-4C2F-9363-0D32084CA769}" destId="{E3D6A1C1-7DED-485C-B252-0712536053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E91DFA-8264-40C0-9A61-3811FC2B7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A45438-D239-4192-9268-FB4FA9B90F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499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AAC94BE-70DF-4333-A640-03BF4FEAC813}" type="slidenum">
              <a:rPr lang="ru-RU" sz="1200">
                <a:latin typeface="Arial" pitchFamily="34" charset="0"/>
              </a:rPr>
              <a:pPr algn="r"/>
              <a:t>10</a:t>
            </a:fld>
            <a:endParaRPr lang="ru-RU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77D4C-EA8B-4F82-9B74-60FCE501F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2557-039D-436B-81A9-84979CC77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8E275-5F33-413B-95E4-E2A0334E0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D76E-BAE6-4248-978C-D003B431A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B8B08-DB13-4D9D-90A4-E79A01CCE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DC61C-3610-4538-B85D-6774A21BF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DB63A-545D-45AA-BE97-0EDB5FB9F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226D2-1C1F-494E-8880-07C18836A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A77B3-D506-4CDC-8E62-938E0C8CF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B2368-017A-479F-9838-707BEE98B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F7638-CBFB-4245-AACD-2C1062A53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B3287-586B-4A6B-8D03-0DA2E40BB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EF020-139E-4DCA-B2D3-2E7413667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B5E2E9C-6873-4CF3-96E4-A7F08B97F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ncn.ru/index.html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3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Microsoft_Office_Excel_97-20034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_____Microsoft_Office_Excel_97-2003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 descr="http://nncn.ru/depot/30/nrca-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 descr="http://nncn.ru/depot/30/nrca-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8915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762000" y="1981200"/>
            <a:ext cx="7696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 smtClean="0"/>
              <a:t>НАРКОЛОГИЧЕСКАЯ </a:t>
            </a:r>
            <a:r>
              <a:rPr lang="ru-RU" sz="2800" dirty="0" smtClean="0"/>
              <a:t>ПОМОЩЬ</a:t>
            </a:r>
          </a:p>
          <a:p>
            <a:pPr algn="ctr"/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/>
              <a:t>НАСЕЛЕНИЮ НА СОВРЕМЕННОМ </a:t>
            </a:r>
            <a:r>
              <a:rPr lang="ru-RU" sz="2800" dirty="0" smtClean="0"/>
              <a:t>ЭТАПЕ </a:t>
            </a:r>
          </a:p>
          <a:p>
            <a:pPr algn="ctr"/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2286000" y="4800600"/>
            <a:ext cx="4572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Кошкина Е.А., д.м.н., профессор </a:t>
            </a:r>
          </a:p>
          <a:p>
            <a:pPr algn="ctr"/>
            <a:r>
              <a:rPr lang="ru-RU" dirty="0"/>
              <a:t>Директор ФГБУ ННЦ наркологии </a:t>
            </a:r>
          </a:p>
          <a:p>
            <a:pPr algn="ctr"/>
            <a:r>
              <a:rPr lang="ru-RU" dirty="0" smtClean="0"/>
              <a:t>Минздрава </a:t>
            </a:r>
            <a:r>
              <a:rPr lang="ru-RU" dirty="0"/>
              <a:t>России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Москва, 25 января 2013 </a:t>
            </a:r>
            <a:r>
              <a:rPr lang="ru-RU" dirty="0"/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390525" y="1778001"/>
          <a:ext cx="8382000" cy="3960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3971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139825"/>
          </a:xfrm>
        </p:spPr>
        <p:txBody>
          <a:bodyPr/>
          <a:lstStyle/>
          <a:p>
            <a:pPr algn="ctr" eaLnBrk="1" hangingPunct="1"/>
            <a:r>
              <a:rPr lang="ru-RU" sz="2000" b="1" smtClean="0">
                <a:solidFill>
                  <a:srgbClr val="002060"/>
                </a:solidFill>
              </a:rPr>
              <a:t>Структура</a:t>
            </a:r>
            <a:r>
              <a:rPr lang="en-US" sz="2000" b="1" smtClean="0">
                <a:solidFill>
                  <a:srgbClr val="002060"/>
                </a:solidFill>
              </a:rPr>
              <a:t> </a:t>
            </a:r>
            <a:r>
              <a:rPr lang="ru-RU" sz="2000" b="1" smtClean="0">
                <a:solidFill>
                  <a:srgbClr val="002060"/>
                </a:solidFill>
              </a:rPr>
              <a:t>наркологических учреждений</a:t>
            </a:r>
            <a:br>
              <a:rPr lang="ru-RU" sz="2000" b="1" smtClean="0">
                <a:solidFill>
                  <a:srgbClr val="002060"/>
                </a:solidFill>
              </a:rPr>
            </a:br>
            <a:endParaRPr lang="ru-RU" sz="2000" b="1" smtClean="0">
              <a:solidFill>
                <a:srgbClr val="002060"/>
              </a:solidFill>
            </a:endParaRPr>
          </a:p>
        </p:txBody>
      </p:sp>
      <p:pic>
        <p:nvPicPr>
          <p:cNvPr id="83972" name="Picture 27" descr="logoNRC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13" y="6211888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3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835E6EE-1BCA-48B0-9818-70DCA8AF6018}" type="slidenum">
              <a:rPr lang="ru-RU" sz="1200"/>
              <a:pPr algn="r"/>
              <a:t>10</a:t>
            </a:fld>
            <a:endParaRPr lang="ru-RU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</a:rPr>
              <a:t>Состояние наркологической службы России (2011 г.)</a:t>
            </a:r>
            <a:r>
              <a:rPr lang="ru-RU" b="1" smtClean="0">
                <a:solidFill>
                  <a:srgbClr val="002060"/>
                </a:solidFill>
              </a:rPr>
              <a:t/>
            </a:r>
            <a:br>
              <a:rPr lang="ru-RU" b="1" smtClean="0">
                <a:solidFill>
                  <a:srgbClr val="002060"/>
                </a:solidFill>
              </a:rPr>
            </a:br>
            <a:endParaRPr lang="ru-RU" b="1" smtClean="0">
              <a:solidFill>
                <a:srgbClr val="002060"/>
              </a:solidFill>
            </a:endParaRP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457200" y="2895600"/>
            <a:ext cx="8035925" cy="3000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6213">
              <a:lnSpc>
                <a:spcPct val="85000"/>
              </a:lnSpc>
            </a:pPr>
            <a:r>
              <a:rPr lang="ru-RU" sz="1600" b="1"/>
              <a:t>Наркологические диспансеры </a:t>
            </a:r>
            <a:r>
              <a:rPr lang="en-US" sz="1600" b="1"/>
              <a:t>          </a:t>
            </a:r>
            <a:r>
              <a:rPr lang="ru-RU" sz="1600" b="1"/>
              <a:t> </a:t>
            </a:r>
            <a:r>
              <a:rPr lang="en-US" sz="1600" b="1"/>
              <a:t>                                                      </a:t>
            </a:r>
            <a:r>
              <a:rPr lang="ru-RU" sz="1600" b="1"/>
              <a:t>       117 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468313" y="3705225"/>
            <a:ext cx="8066087" cy="3000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6213">
              <a:lnSpc>
                <a:spcPct val="85000"/>
              </a:lnSpc>
            </a:pPr>
            <a:r>
              <a:rPr lang="ru-RU" sz="1600" b="1"/>
              <a:t>Кабинеты для лечения подростков</a:t>
            </a:r>
            <a:r>
              <a:rPr lang="en-US" sz="1600" b="1"/>
              <a:t>                                               </a:t>
            </a:r>
            <a:r>
              <a:rPr lang="ru-RU" sz="1600" b="1"/>
              <a:t>       </a:t>
            </a:r>
            <a:r>
              <a:rPr lang="en-US" sz="1600" b="1"/>
              <a:t>     </a:t>
            </a:r>
            <a:r>
              <a:rPr lang="ru-RU" sz="1600" b="1"/>
              <a:t> </a:t>
            </a:r>
            <a:r>
              <a:rPr lang="en-US" sz="1600" b="1"/>
              <a:t>    </a:t>
            </a:r>
            <a:r>
              <a:rPr lang="ru-RU" sz="1600" b="1"/>
              <a:t>  283</a:t>
            </a:r>
          </a:p>
        </p:txBody>
      </p:sp>
      <p:sp>
        <p:nvSpPr>
          <p:cNvPr id="24582" name="Text Box 10"/>
          <p:cNvSpPr txBox="1">
            <a:spLocks noChangeArrowheads="1"/>
          </p:cNvSpPr>
          <p:nvPr/>
        </p:nvSpPr>
        <p:spPr bwMode="auto">
          <a:xfrm>
            <a:off x="468313" y="3284538"/>
            <a:ext cx="8035925" cy="30003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6213">
              <a:lnSpc>
                <a:spcPct val="85000"/>
              </a:lnSpc>
            </a:pPr>
            <a:r>
              <a:rPr lang="ru-RU" sz="1600" b="1"/>
              <a:t>   - имеющие стационарные отделения                                                          109</a:t>
            </a:r>
          </a:p>
        </p:txBody>
      </p:sp>
      <p:sp>
        <p:nvSpPr>
          <p:cNvPr id="24583" name="Text Box 12"/>
          <p:cNvSpPr txBox="1">
            <a:spLocks noChangeArrowheads="1"/>
          </p:cNvSpPr>
          <p:nvPr/>
        </p:nvSpPr>
        <p:spPr bwMode="auto">
          <a:xfrm>
            <a:off x="468313" y="4137025"/>
            <a:ext cx="8035925" cy="3000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6213">
              <a:lnSpc>
                <a:spcPct val="85000"/>
              </a:lnSpc>
            </a:pPr>
            <a:r>
              <a:rPr lang="ru-RU" sz="1600" b="1"/>
              <a:t>Кабинеты для проведения экспертиз      </a:t>
            </a:r>
            <a:r>
              <a:rPr lang="en-US" sz="1600" b="1"/>
              <a:t>	                                                   </a:t>
            </a:r>
            <a:r>
              <a:rPr lang="ru-RU" sz="1600" b="1"/>
              <a:t>430</a:t>
            </a:r>
          </a:p>
        </p:txBody>
      </p:sp>
      <p:sp>
        <p:nvSpPr>
          <p:cNvPr id="24584" name="Text Box 12"/>
          <p:cNvSpPr txBox="1">
            <a:spLocks noChangeArrowheads="1"/>
          </p:cNvSpPr>
          <p:nvPr/>
        </p:nvSpPr>
        <p:spPr bwMode="auto">
          <a:xfrm>
            <a:off x="533400" y="4572000"/>
            <a:ext cx="8035925" cy="3016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6213">
              <a:lnSpc>
                <a:spcPct val="85000"/>
              </a:lnSpc>
            </a:pPr>
            <a:r>
              <a:rPr lang="ru-RU" sz="1600" b="1"/>
              <a:t>Наркологические стационары   </a:t>
            </a:r>
            <a:r>
              <a:rPr lang="en-US" sz="1600" b="1"/>
              <a:t>                                                                          1</a:t>
            </a:r>
            <a:r>
              <a:rPr lang="ru-RU" sz="1600" b="1"/>
              <a:t>1</a:t>
            </a: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468313" y="5072063"/>
            <a:ext cx="8064500" cy="3016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6213">
              <a:lnSpc>
                <a:spcPct val="85000"/>
              </a:lnSpc>
            </a:pPr>
            <a:r>
              <a:rPr lang="ru-RU" sz="1600" b="1"/>
              <a:t>Наркологические реабилитационные центры      </a:t>
            </a:r>
            <a:r>
              <a:rPr lang="en-US" sz="1600" b="1"/>
              <a:t>                                              </a:t>
            </a:r>
            <a:r>
              <a:rPr lang="ru-RU" sz="1600" b="1"/>
              <a:t>3</a:t>
            </a:r>
          </a:p>
        </p:txBody>
      </p:sp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468313" y="5510213"/>
            <a:ext cx="8064500" cy="5111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6213">
              <a:lnSpc>
                <a:spcPct val="85000"/>
              </a:lnSpc>
            </a:pPr>
            <a:r>
              <a:rPr lang="ru-RU" sz="1600" b="1"/>
              <a:t>Реабилитационные отделения в наркологических и психиатрических учреждениях                                                                                                 </a:t>
            </a:r>
            <a:r>
              <a:rPr lang="en-US" sz="1600" b="1"/>
              <a:t>          8</a:t>
            </a:r>
            <a:r>
              <a:rPr lang="ru-RU" sz="1600" b="1"/>
              <a:t>7</a:t>
            </a:r>
          </a:p>
        </p:txBody>
      </p:sp>
      <p:sp>
        <p:nvSpPr>
          <p:cNvPr id="24587" name="Text Box 3"/>
          <p:cNvSpPr txBox="1">
            <a:spLocks noChangeArrowheads="1"/>
          </p:cNvSpPr>
          <p:nvPr/>
        </p:nvSpPr>
        <p:spPr bwMode="auto">
          <a:xfrm>
            <a:off x="457200" y="1646238"/>
            <a:ext cx="8048625" cy="3016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6213" algn="just">
              <a:lnSpc>
                <a:spcPct val="85000"/>
              </a:lnSpc>
            </a:pPr>
            <a:r>
              <a:rPr lang="ru-RU" sz="1600" b="1"/>
              <a:t>Число  психиатров-наркологов				               5 437</a:t>
            </a:r>
          </a:p>
        </p:txBody>
      </p:sp>
      <p:sp>
        <p:nvSpPr>
          <p:cNvPr id="24588" name="Text Box 3"/>
          <p:cNvSpPr txBox="1">
            <a:spLocks noChangeArrowheads="1"/>
          </p:cNvSpPr>
          <p:nvPr/>
        </p:nvSpPr>
        <p:spPr bwMode="auto">
          <a:xfrm>
            <a:off x="457200" y="2438400"/>
            <a:ext cx="8048625" cy="3000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6213" algn="just">
              <a:lnSpc>
                <a:spcPct val="85000"/>
              </a:lnSpc>
            </a:pPr>
            <a:r>
              <a:rPr lang="ru-RU" sz="1600" b="1"/>
              <a:t>Число специалистов по социальной работе                                               1 285</a:t>
            </a:r>
          </a:p>
        </p:txBody>
      </p:sp>
      <p:sp>
        <p:nvSpPr>
          <p:cNvPr id="24589" name="Номер слайда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31FDD4-435B-4B18-8446-0F915D4777E4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4590" name="Text Box 3"/>
          <p:cNvSpPr txBox="1">
            <a:spLocks noChangeArrowheads="1"/>
          </p:cNvSpPr>
          <p:nvPr/>
        </p:nvSpPr>
        <p:spPr bwMode="auto">
          <a:xfrm>
            <a:off x="457200" y="2041525"/>
            <a:ext cx="8077200" cy="3016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6213" algn="just">
              <a:lnSpc>
                <a:spcPct val="85000"/>
              </a:lnSpc>
            </a:pPr>
            <a:r>
              <a:rPr lang="ru-RU" sz="1600" b="1" dirty="0"/>
              <a:t>Число психологов                                          			               1 503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4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944562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Показатели деятельности наркологической службы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ph type="tbl" idx="1"/>
          </p:nvPr>
        </p:nvGraphicFramePr>
        <p:xfrm>
          <a:off x="457200" y="1523999"/>
          <a:ext cx="8353178" cy="490192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040560"/>
                <a:gridCol w="864096"/>
                <a:gridCol w="864096"/>
                <a:gridCol w="792088"/>
                <a:gridCol w="792338"/>
              </a:tblGrid>
              <a:tr h="3541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1999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2009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2010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2011</a:t>
                      </a:r>
                    </a:p>
                  </a:txBody>
                  <a:tcPr anchor="b" horzOverflow="overflow"/>
                </a:tc>
              </a:tr>
              <a:tr h="5030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Число </a:t>
                      </a: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больных в ремиссии более </a:t>
                      </a: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1-го </a:t>
                      </a: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года (на 100 </a:t>
                      </a: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больных диспансерной группы)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18,9</a:t>
                      </a:r>
                    </a:p>
                  </a:txBody>
                  <a:tcPr marL="7620" marR="7620" marT="7620" marB="0" anchor="b"/>
                </a:tc>
              </a:tr>
              <a:tr h="5030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Число </a:t>
                      </a: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снятых в связи с выздоровлением (на 100 </a:t>
                      </a: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больных диспансерной группы)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</a:t>
                      </a:r>
                    </a:p>
                  </a:txBody>
                  <a:tcPr marL="7620" marR="7620" marT="7620" marB="0" anchor="b"/>
                </a:tc>
              </a:tr>
              <a:tr h="352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</a:p>
                    <a:p>
                      <a:pPr algn="l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Смертность </a:t>
                      </a: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(на 100 </a:t>
                      </a: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больных </a:t>
                      </a:r>
                      <a:r>
                        <a:rPr lang="ru-RU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дисп.группы</a:t>
                      </a: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</a:t>
                      </a:r>
                    </a:p>
                  </a:txBody>
                  <a:tcPr marL="7620" marR="7620" marT="7620" marB="0" anchor="b"/>
                </a:tc>
              </a:tr>
              <a:tr h="58820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lang="ru-RU" sz="16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Средняя длительность пребывания в стационаре (койко/дни) 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19,2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14,4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14.3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14.5</a:t>
                      </a:r>
                    </a:p>
                  </a:txBody>
                  <a:tcPr anchor="b" horzOverflow="overflow"/>
                </a:tc>
              </a:tr>
              <a:tr h="835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Уд. вес больных, завершивших стационарные реабилитационные программы (в % от числа выбывших)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4,5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3,6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4,1</a:t>
                      </a:r>
                    </a:p>
                  </a:txBody>
                  <a:tcPr anchor="b" horzOverflow="overflow"/>
                </a:tc>
              </a:tr>
              <a:tr h="588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lang="ru-RU" sz="16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Уд. вес больных, проходивших амбулаторную реабилитацию от числа зарегистрированных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5,7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3,9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3,6</a:t>
                      </a:r>
                    </a:p>
                  </a:txBody>
                  <a:tcPr anchor="b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81000" y="304800"/>
            <a:ext cx="8458200" cy="6248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ru-RU" sz="1000" dirty="0" smtClean="0"/>
          </a:p>
          <a:p>
            <a:pPr>
              <a:buNone/>
            </a:pPr>
            <a:r>
              <a:rPr lang="ru-RU" sz="1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ПРОЕКТ ПРИКАЗА  от         2012 г. №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ПОРЯДОК ОКАЗАНИЯ МЕДИЦИНСКОЙ ПОМОЩИ ПО ПРОФИЛЮ «НАРКОЛОГИЯ»</a:t>
            </a:r>
          </a:p>
          <a:p>
            <a:endParaRPr lang="ru-RU" sz="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endParaRPr lang="ru-RU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Настоящий Порядок устанавливает вопросы оказания медицинской помощи по профилю «наркология» в медицинских организациях. </a:t>
            </a:r>
          </a:p>
          <a:p>
            <a:pPr lvl="0"/>
            <a:endParaRPr lang="ru-RU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lang="ru-RU" sz="1600" dirty="0" smtClean="0"/>
              <a:t>2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600" dirty="0" smtClean="0"/>
              <a:t>Медицинская помощь по профилю «наркология» (далее – медицинская помощь) осуществляется в виде:</a:t>
            </a:r>
          </a:p>
          <a:p>
            <a:r>
              <a:rPr lang="ru-RU" sz="1600" dirty="0" smtClean="0"/>
              <a:t> первичной медико-санитарной помощи;</a:t>
            </a:r>
          </a:p>
          <a:p>
            <a:r>
              <a:rPr lang="ru-RU" sz="1600" dirty="0" smtClean="0"/>
              <a:t>скорой, в том числе скорой специализированной, медицинской помощи;</a:t>
            </a:r>
          </a:p>
          <a:p>
            <a:r>
              <a:rPr lang="ru-RU" sz="1600" dirty="0" smtClean="0"/>
              <a:t>специализированной медицинской помощи.</a:t>
            </a:r>
          </a:p>
          <a:p>
            <a:pPr lvl="0">
              <a:buNone/>
            </a:pPr>
            <a:endParaRPr lang="ru-RU" sz="1600" dirty="0" smtClean="0"/>
          </a:p>
          <a:p>
            <a:pPr lvl="0">
              <a:buNone/>
            </a:pPr>
            <a:r>
              <a:rPr lang="ru-RU" sz="1600" dirty="0" smtClean="0"/>
              <a:t>3. Медицинская помощь оказывается в следующих условиях:</a:t>
            </a:r>
          </a:p>
          <a:p>
            <a:r>
              <a:rPr lang="ru-RU" sz="1600" dirty="0" err="1" smtClean="0"/>
              <a:t>амбулаторно</a:t>
            </a:r>
            <a:r>
              <a:rPr lang="ru-RU" sz="1600" dirty="0" smtClean="0"/>
              <a:t> (в условиях, не предусматривающих круглосуточное медицинское наблюдение и лечение);</a:t>
            </a:r>
          </a:p>
          <a:p>
            <a:r>
              <a:rPr lang="ru-RU" sz="1600" dirty="0" smtClean="0"/>
              <a:t>в дневном стационаре (в условиях, предусматривающих медицинское наблюдение и лечение в дневное время, не требующих круглосуточного медицинского наблюдения и лечения);</a:t>
            </a:r>
          </a:p>
          <a:p>
            <a:r>
              <a:rPr lang="ru-RU" sz="1600" dirty="0" smtClean="0"/>
              <a:t>стационарно (в условиях, обеспечивающих круглосуточное медицинское наблюдение и лечение)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endParaRPr lang="ru-RU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endParaRPr lang="ru-RU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ctr">
              <a:buNone/>
            </a:pPr>
            <a:endParaRPr lang="ru-RU" sz="14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ru-RU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endParaRPr lang="ru-RU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endParaRPr lang="ru-RU" sz="1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0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</a:pPr>
            <a:endParaRPr lang="ru-RU" sz="800" dirty="0" smtClean="0"/>
          </a:p>
          <a:p>
            <a:pPr algn="ctr" eaLnBrk="1" hangingPunct="1">
              <a:lnSpc>
                <a:spcPct val="80000"/>
              </a:lnSpc>
            </a:pPr>
            <a:endParaRPr lang="ru-RU" sz="1000" dirty="0" smtClean="0"/>
          </a:p>
        </p:txBody>
      </p:sp>
      <p:sp>
        <p:nvSpPr>
          <p:cNvPr id="2662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BC9C67-42EE-4FCC-8FEA-FA0EFE7F22EB}" type="slidenum">
              <a:rPr lang="ru-RU" smtClean="0"/>
              <a:pPr/>
              <a:t>13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81000" y="304800"/>
            <a:ext cx="8458200" cy="6248400"/>
          </a:xfrm>
        </p:spPr>
        <p:txBody>
          <a:bodyPr/>
          <a:lstStyle/>
          <a:p>
            <a:pPr lvl="0">
              <a:buNone/>
            </a:pPr>
            <a:endParaRPr lang="ru-RU" sz="10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ru-RU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ПОРЯДОК ОКАЗАНИЯ МЕДИЦИНСКОЙ ПОМОЩИ ПО ПРОФИЛЮ «НАРКОЛОГИЯ»</a:t>
            </a:r>
          </a:p>
          <a:p>
            <a:pPr lvl="0">
              <a:buNone/>
            </a:pPr>
            <a:endParaRPr lang="ru-RU" sz="1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4. Медицинская помощь оказывается на основе стандартов медицинской помощи.</a:t>
            </a:r>
          </a:p>
          <a:p>
            <a:pPr lvl="0">
              <a:buNone/>
            </a:pPr>
            <a:endParaRPr lang="ru-RU" sz="1600" dirty="0" smtClean="0"/>
          </a:p>
          <a:p>
            <a:pPr lvl="0">
              <a:buNone/>
            </a:pPr>
            <a:r>
              <a:rPr lang="ru-RU" sz="1600" dirty="0" smtClean="0"/>
              <a:t>5. По окончании лечения в стационарном отделении пациент при наличии медицинских показаний направляется в медико-реабилитационные структурные подразделения медицинских организаций или в наркологические реабилитационные центры, оказывающие медико-социальную реабилитацию в стационарных условиях.</a:t>
            </a:r>
          </a:p>
          <a:p>
            <a:pPr lvl="0"/>
            <a:endParaRPr lang="ru-RU" sz="1600" dirty="0" smtClean="0"/>
          </a:p>
          <a:p>
            <a:pPr lvl="0">
              <a:buNone/>
            </a:pPr>
            <a:r>
              <a:rPr lang="ru-RU" sz="1600" dirty="0" smtClean="0"/>
              <a:t>6. После прохождения медико-социальной реабилитации в стационарных условиях пациент направляется в медико-реабилитационные структурные подразделения медицинских организаций или в наркологические реабилитационные центры, оказывающие медико-социальную реабилитацию в амбулаторных условиях.</a:t>
            </a:r>
          </a:p>
          <a:p>
            <a:pPr lvl="0">
              <a:buNone/>
            </a:pPr>
            <a:r>
              <a:rPr lang="ru-RU" sz="1600" dirty="0" smtClean="0"/>
              <a:t> </a:t>
            </a:r>
          </a:p>
        </p:txBody>
      </p:sp>
      <p:sp>
        <p:nvSpPr>
          <p:cNvPr id="2662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BC9C67-42EE-4FCC-8FEA-FA0EFE7F22EB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81000" y="228600"/>
            <a:ext cx="8458200" cy="6324600"/>
          </a:xfrm>
        </p:spPr>
        <p:txBody>
          <a:bodyPr/>
          <a:lstStyle/>
          <a:p>
            <a:endParaRPr lang="ru-RU" sz="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Медицинские организации, оказывающие медицинскую помощь, осуществляют свою деятельность в соответствии с </a:t>
            </a:r>
            <a:r>
              <a:rPr lang="ru-RU" sz="1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ПРИЛОЖЕНИЯМИ № 1-24 К ПОРЯДКУ ОКАЗАНИЯ МЕДИЦИНСКОЙ ПОМОЩИ ПО ПРОФИЛЮ «НАРКОЛОГИЯ»</a:t>
            </a:r>
          </a:p>
          <a:p>
            <a:endParaRPr lang="ru-RU" sz="1000" b="1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ru-RU" sz="1000" b="1" dirty="0" smtClean="0"/>
          </a:p>
          <a:p>
            <a:pPr lvl="0"/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ПРАВИЛА ОРГАНИЗАЦИИ ДЕЯТЕЛЬНОСТИ КАБИНЕТА ВРАЧА-ПСИХИАТРА-НАРКОЛОГА (УЧАСТКОВОГО) МЕДИЦИНСКОЙ ОРГАНИЗАЦИИ</a:t>
            </a:r>
          </a:p>
          <a:p>
            <a:endParaRPr lang="ru-RU" sz="1000" b="1" dirty="0" smtClean="0"/>
          </a:p>
          <a:p>
            <a:r>
              <a:rPr lang="ru-RU" sz="1000" b="1" dirty="0" smtClean="0"/>
              <a:t>ПРАВИЛА ОРГАНИЗАЦИИ ДЕЯТЕЛЬНОСТИ КАБИНЕТА ВРАЧА-ПСИХИАТРА-НАРКОЛОГА (УЧАСТКОВОГО) ДЛЯ ОБСЛУЖИВАНИЯ ДЕТСКО-ПОДРОСТКОВОГО НАСЕЛЕНИЯ МЕДИЦИНСКОЙ ОРГАНИЗАЦИИ </a:t>
            </a:r>
          </a:p>
          <a:p>
            <a:endParaRPr lang="ru-RU" sz="1000" b="1" dirty="0" smtClean="0"/>
          </a:p>
          <a:p>
            <a:r>
              <a:rPr lang="ru-RU" sz="1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ПРАВИЛА ОРГАНИЗАЦИИ ДЕЯТЕЛЬНОСТИ ДНЕВНОГО НАРКОЛОГИЧЕСКОГО СТАЦИОНАРА МЕДИЦИНСКОЙ ОРГАНИЗАЦИИ</a:t>
            </a:r>
          </a:p>
          <a:p>
            <a:pPr>
              <a:buNone/>
            </a:pPr>
            <a:r>
              <a:rPr lang="ru-RU" sz="1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ПРАВИЛА ОРГАНИЗАЦИИ ДЕЯТЕЛЬНОСТИ ОТДЕЛЕНИЯ НЕОТЛОЖНОЙ НАРКОЛОГИЧЕСКОЙ ПОМОЩИ МЕДИЦИНСКОЙ ОРГАНИЗАЦИИ</a:t>
            </a:r>
          </a:p>
          <a:p>
            <a:endParaRPr lang="ru-RU" sz="1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ПРАВИЛА ОРГАНИЗАЦИИ ДЕЯТЕЛЬНОСТИ НАРКОЛОГИЧЕСКОГО ОТДЕЛЕНИЯ МЕДИЦИНСКОЙ ОРГАНИЗАЦИИ</a:t>
            </a:r>
          </a:p>
          <a:p>
            <a:endParaRPr lang="ru-RU" sz="10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r>
              <a:rPr lang="ru-RU" sz="1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ПРАВИЛА ОРГАНИЗАЦИИ ДЕЯТЕЛЬНОСТИ ОТДЕЛЕНИЯ МЕДИЦИНСКОЙ И СОЦИАЛЬНОЙ РЕАБИЛИТАЦИИ МЕДИЦИНСКОЙ ОРГАНИЗАЦИИ</a:t>
            </a:r>
          </a:p>
          <a:p>
            <a:endParaRPr lang="ru-RU" sz="10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r>
              <a:rPr lang="ru-RU" sz="1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ПРАВИЛА ОРГАНИЗАЦИИ ДЕЯТЕЛЬНОСТИ НАРКОЛОГИЧЕСКОГО ДИСПАНСЕРА (НАРКОЛОГИЧЕСКОЙ БОЛЬНИЦЫ)</a:t>
            </a:r>
            <a:endParaRPr lang="ru-RU" sz="10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endParaRPr lang="ru-RU" sz="10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r>
              <a:rPr lang="ru-RU" sz="1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ПРАВИЛА ОРГАНИЗАЦИИ ДЕЯТЕЛЬНОСТИ НАРКОЛОГИЧЕСКОГО РЕАБИЛИТАЦИОННОГО ЦЕНТРА</a:t>
            </a:r>
          </a:p>
          <a:p>
            <a:endParaRPr lang="ru-RU" sz="10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r>
              <a:rPr lang="ru-RU" sz="1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РЕКОМЕНДУЕМЫЕ ШТАТНЫЕ НОРМАТИВЫ МЕДИЦИНСКОГО И ДРУГОГО ПЕРСОНАЛА КАЖДОГО ВЫШЕУКАЗАННОГО ПОДРАЗДЕЛЕНИЯ</a:t>
            </a:r>
          </a:p>
          <a:p>
            <a:endParaRPr lang="ru-RU" sz="1000" b="1" dirty="0" smtClean="0"/>
          </a:p>
          <a:p>
            <a:r>
              <a:rPr lang="ru-RU" sz="1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СТАНДАРТ ОСНАЩЕНИЯ КАЖДОГО НАРКОЛОГИЧЕСКОГО ПОДРАЗДЕЛЕНИЯ</a:t>
            </a:r>
          </a:p>
          <a:p>
            <a:endParaRPr lang="ru-RU" sz="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</a:pPr>
            <a:endParaRPr lang="ru-RU" sz="800" dirty="0" smtClean="0"/>
          </a:p>
        </p:txBody>
      </p:sp>
      <p:sp>
        <p:nvSpPr>
          <p:cNvPr id="2662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BC9C67-42EE-4FCC-8FEA-FA0EFE7F22EB}" type="slidenum">
              <a:rPr lang="ru-RU" smtClean="0"/>
              <a:pPr/>
              <a:t>15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0" y="1"/>
            <a:ext cx="9144000" cy="824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14288" algn="ctr" eaLnBrk="0" hangingPunct="0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</a:rPr>
              <a:t>Актуальные проблемы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наркологии по организации наркологической помощи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indent="14288" eaLnBrk="0" hangingPunct="0"/>
            <a:endParaRPr lang="en-US" sz="1600" dirty="0"/>
          </a:p>
          <a:p>
            <a:pPr indent="14288" eaLnBrk="0" hangingPunct="0">
              <a:buFont typeface="Arial" charset="0"/>
              <a:buChar char="•"/>
            </a:pPr>
            <a:r>
              <a:rPr lang="ru-RU" sz="1600" dirty="0" smtClean="0"/>
              <a:t> Совершенствование </a:t>
            </a:r>
            <a:r>
              <a:rPr lang="ru-RU" sz="1600" dirty="0"/>
              <a:t>организации наркологической помощи </a:t>
            </a:r>
            <a:r>
              <a:rPr lang="ru-RU" sz="1600" dirty="0" smtClean="0"/>
              <a:t>населению с учетом особенностей </a:t>
            </a:r>
            <a:r>
              <a:rPr lang="ru-RU" sz="1600" dirty="0"/>
              <a:t>распространенности наркологических заболеваний в </a:t>
            </a:r>
            <a:r>
              <a:rPr lang="ru-RU" sz="1600" dirty="0" smtClean="0"/>
              <a:t>регионе.</a:t>
            </a:r>
          </a:p>
          <a:p>
            <a:pPr indent="14288" eaLnBrk="0" hangingPunct="0">
              <a:buFont typeface="Arial" charset="0"/>
              <a:buChar char="•"/>
            </a:pPr>
            <a:endParaRPr lang="ru-RU" sz="1600" dirty="0" smtClean="0"/>
          </a:p>
          <a:p>
            <a:pPr indent="14288" eaLnBrk="0" hangingPunct="0">
              <a:buFont typeface="Arial" charset="0"/>
              <a:buChar char="•"/>
            </a:pPr>
            <a:r>
              <a:rPr lang="ru-RU" sz="1600" dirty="0" smtClean="0"/>
              <a:t> Новая тарифная политика – новые материальные стимулы оценки работы врачей (не количество посещений, а конечный результат: снятие абстинентного синдрома, фармакотерапия, участие в реабилитационной программе, длительность ремиссии).</a:t>
            </a:r>
            <a:endParaRPr lang="ru-RU" sz="1600" dirty="0"/>
          </a:p>
          <a:p>
            <a:pPr indent="14288" eaLnBrk="0" hangingPunct="0"/>
            <a:endParaRPr lang="ru-RU" sz="1600" dirty="0"/>
          </a:p>
          <a:p>
            <a:pPr indent="14288" eaLnBrk="0" hangingPunct="0">
              <a:buFont typeface="Arial" charset="0"/>
              <a:buChar char="•"/>
            </a:pPr>
            <a:r>
              <a:rPr lang="ru-RU" sz="1600" dirty="0" smtClean="0"/>
              <a:t> Совершенствование </a:t>
            </a:r>
            <a:r>
              <a:rPr lang="ru-RU" sz="1600" dirty="0"/>
              <a:t>Порядка оказания наркологической помощи, стандартов лечения и реабилитации наркологических больных.</a:t>
            </a:r>
          </a:p>
          <a:p>
            <a:pPr indent="14288">
              <a:buFont typeface="Arial" charset="0"/>
              <a:buChar char="•"/>
            </a:pPr>
            <a:endParaRPr lang="ru-RU" sz="1600" dirty="0"/>
          </a:p>
          <a:p>
            <a:pPr indent="14288">
              <a:buFont typeface="Arial" charset="0"/>
              <a:buChar char="•"/>
            </a:pPr>
            <a:r>
              <a:rPr lang="ru-RU" sz="1600" dirty="0" smtClean="0"/>
              <a:t> Разработка </a:t>
            </a:r>
            <a:r>
              <a:rPr lang="ru-RU" sz="1600" dirty="0"/>
              <a:t>критериев оценки эффективности деятельности наркологической службы и обеспечение мониторинга по организации качества работы всех </a:t>
            </a:r>
            <a:r>
              <a:rPr lang="ru-RU" sz="1600" dirty="0" smtClean="0"/>
              <a:t>её этапов. Оптимизация нагрузки на врача. Изменение существующих нормативов общения  врач-пациент.</a:t>
            </a:r>
            <a:endParaRPr lang="ru-RU" sz="1600" dirty="0">
              <a:latin typeface="Times New Roman" pitchFamily="18" charset="0"/>
            </a:endParaRPr>
          </a:p>
          <a:p>
            <a:pPr indent="14288">
              <a:buFont typeface="Arial" charset="0"/>
              <a:buChar char="•"/>
            </a:pPr>
            <a:endParaRPr lang="ru-RU" sz="1600" dirty="0"/>
          </a:p>
          <a:p>
            <a:pPr indent="14288">
              <a:buFont typeface="Arial" charset="0"/>
              <a:buChar char="•"/>
            </a:pPr>
            <a:r>
              <a:rPr lang="ru-RU" sz="1600" dirty="0"/>
              <a:t> Совершенствование деятельности по освидетельствованию лиц в состоянии опьянения.</a:t>
            </a:r>
          </a:p>
          <a:p>
            <a:pPr indent="14288">
              <a:buFont typeface="Arial" charset="0"/>
              <a:buChar char="•"/>
            </a:pPr>
            <a:endParaRPr lang="ru-RU" sz="1600" dirty="0"/>
          </a:p>
          <a:p>
            <a:pPr indent="14288">
              <a:buFont typeface="Arial" charset="0"/>
              <a:buChar char="•"/>
            </a:pPr>
            <a:r>
              <a:rPr lang="ru-RU" sz="1600" dirty="0"/>
              <a:t> </a:t>
            </a:r>
            <a:r>
              <a:rPr lang="ru-RU" sz="1600" dirty="0" smtClean="0"/>
              <a:t>Организация оказания наркологической помощи в существующей структуре службы при альтернативном лечении </a:t>
            </a:r>
            <a:r>
              <a:rPr lang="ru-RU" sz="1600" dirty="0"/>
              <a:t>больных наркоманией. </a:t>
            </a:r>
          </a:p>
          <a:p>
            <a:pPr indent="14288">
              <a:buFont typeface="Arial" charset="0"/>
              <a:buChar char="•"/>
            </a:pPr>
            <a:endParaRPr lang="ru-RU" sz="1600" dirty="0"/>
          </a:p>
          <a:p>
            <a:pPr indent="14288">
              <a:buFont typeface="Arial" charset="0"/>
              <a:buChar char="•"/>
            </a:pPr>
            <a:r>
              <a:rPr lang="ru-RU" sz="1600" dirty="0" smtClean="0"/>
              <a:t> Проблема оказания наркологической помощи в муниципальных образованиях и сельскому  населению требует развития выездных форм оказания первичной специализированной помощи.  </a:t>
            </a:r>
            <a:endParaRPr lang="ru-RU" sz="1600" dirty="0"/>
          </a:p>
          <a:p>
            <a:pPr indent="14288">
              <a:buFont typeface="Arial" charset="0"/>
              <a:buChar char="•"/>
            </a:pPr>
            <a:endParaRPr lang="ru-RU" sz="1600" dirty="0"/>
          </a:p>
          <a:p>
            <a:pPr indent="14288">
              <a:buFont typeface="Arial" charset="0"/>
              <a:buChar char="•"/>
            </a:pPr>
            <a:r>
              <a:rPr lang="ru-RU" sz="1600" dirty="0" smtClean="0"/>
              <a:t> Модернизация </a:t>
            </a:r>
            <a:r>
              <a:rPr lang="ru-RU" sz="1600" dirty="0"/>
              <a:t>материально-технической </a:t>
            </a:r>
            <a:r>
              <a:rPr lang="ru-RU" sz="1600" dirty="0" smtClean="0"/>
              <a:t>базы наркологических учреждений.</a:t>
            </a:r>
          </a:p>
          <a:p>
            <a:pPr indent="14288">
              <a:buFont typeface="Arial" charset="0"/>
              <a:buChar char="•"/>
            </a:pPr>
            <a:endParaRPr lang="ru-RU" sz="1600" dirty="0"/>
          </a:p>
          <a:p>
            <a:pPr indent="14288">
              <a:buFont typeface="Arial" charset="0"/>
              <a:buChar char="•"/>
            </a:pPr>
            <a:endParaRPr lang="ru-RU" sz="1600" dirty="0"/>
          </a:p>
          <a:p>
            <a:pPr indent="14288"/>
            <a:endParaRPr lang="ru-RU" sz="2400" dirty="0">
              <a:solidFill>
                <a:schemeClr val="accent2"/>
              </a:solidFill>
              <a:latin typeface="Times New Roman" pitchFamily="18" charset="0"/>
            </a:endParaRPr>
          </a:p>
          <a:p>
            <a:pPr indent="14288"/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638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F0D3B-66C0-418D-8DA2-1A0DCA7544E2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381000" y="304800"/>
            <a:ext cx="8305800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0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Актуальные проблемы наркологии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подготовке кадров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+mn-lt"/>
                <a:cs typeface="Times New Roman" pitchFamily="18" charset="0"/>
              </a:rPr>
              <a:t>Каждый субъект должен сформировать региональную программу кадрового обеспечения </a:t>
            </a:r>
            <a:endParaRPr lang="ru-RU" sz="1600" dirty="0">
              <a:latin typeface="+mn-lt"/>
              <a:cs typeface="Times New Roman" pitchFamily="18" charset="0"/>
            </a:endParaRPr>
          </a:p>
          <a:p>
            <a:pPr algn="ctr"/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+mn-lt"/>
                <a:cs typeface="Times New Roman" pitchFamily="18" charset="0"/>
              </a:rPr>
              <a:t>Осуществление подготовки и переподготовки кадров на регулярной основе в области оказания наркологической медицинской </a:t>
            </a:r>
            <a:r>
              <a:rPr lang="ru-RU" sz="1600" dirty="0" smtClean="0">
                <a:latin typeface="+mn-lt"/>
                <a:cs typeface="Times New Roman" pitchFamily="18" charset="0"/>
              </a:rPr>
              <a:t>помощи.</a:t>
            </a:r>
          </a:p>
          <a:p>
            <a:pPr>
              <a:buFontTx/>
              <a:buChar char="•"/>
            </a:pPr>
            <a:endParaRPr lang="ru-RU" sz="1600" dirty="0">
              <a:latin typeface="+mn-lt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ru-RU" sz="1600" dirty="0" smtClean="0">
                <a:latin typeface="+mn-lt"/>
                <a:cs typeface="Times New Roman" pitchFamily="18" charset="0"/>
              </a:rPr>
              <a:t> Подготовка и укомплектование психотерапевтами, психологами, специалистами по социальной работе подразделений по оказанию  </a:t>
            </a:r>
            <a:r>
              <a:rPr lang="ru-RU" sz="1600" dirty="0">
                <a:latin typeface="+mn-lt"/>
                <a:cs typeface="Times New Roman" pitchFamily="18" charset="0"/>
              </a:rPr>
              <a:t>медико-социальной реабилитации </a:t>
            </a:r>
            <a:r>
              <a:rPr lang="ru-RU" sz="1600" dirty="0" smtClean="0">
                <a:latin typeface="+mn-lt"/>
                <a:cs typeface="Times New Roman" pitchFamily="18" charset="0"/>
              </a:rPr>
              <a:t>наркологическим больным.</a:t>
            </a:r>
          </a:p>
          <a:p>
            <a:pPr>
              <a:buFontTx/>
              <a:buChar char="•"/>
            </a:pPr>
            <a:endParaRPr lang="ru-RU" sz="1600" dirty="0">
              <a:latin typeface="+mn-lt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ru-RU" sz="1600" dirty="0" smtClean="0">
                <a:latin typeface="+mn-lt"/>
                <a:cs typeface="Times New Roman" pitchFamily="18" charset="0"/>
              </a:rPr>
              <a:t> Приведение в соответствие заработной платы специалистов, оказывающих наркологическую помощь, в соответствие с уровнем ответственности и достойным уровнем жизни.</a:t>
            </a:r>
            <a:endParaRPr lang="ru-RU" sz="1600" dirty="0">
              <a:latin typeface="+mn-lt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ru-RU" sz="1600" dirty="0">
              <a:latin typeface="+mn-lt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600" dirty="0">
                <a:latin typeface="+mn-lt"/>
                <a:cs typeface="Times New Roman" pitchFamily="18" charset="0"/>
              </a:rPr>
              <a:t> Подготовка специалистов первичного звена по раннему выявлению лиц, склонных к злоупотреблению ПАВ.</a:t>
            </a:r>
          </a:p>
          <a:p>
            <a:pPr>
              <a:buFont typeface="Arial" charset="0"/>
              <a:buChar char="•"/>
            </a:pPr>
            <a:endParaRPr lang="ru-RU" sz="1600" dirty="0">
              <a:latin typeface="+mn-lt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600" dirty="0">
                <a:latin typeface="+mn-lt"/>
                <a:cs typeface="Times New Roman" pitchFamily="18" charset="0"/>
              </a:rPr>
              <a:t> </a:t>
            </a:r>
            <a:r>
              <a:rPr lang="ru-RU" sz="1600" dirty="0" smtClean="0">
                <a:latin typeface="+mn-lt"/>
                <a:cs typeface="Times New Roman" pitchFamily="18" charset="0"/>
              </a:rPr>
              <a:t>Развитие системы ОМС в наркологии на базе новых стандартов медицинской помощи позволит обеспечить необходимые темпы роста заработной платы медицинских работников при правильной тарифной политике.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1741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50A872-98E5-4345-864E-59288C406967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4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944562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Число больных, зарегистрированных амбулаторными наркологическими учреждениями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в 2011 г.</a:t>
            </a:r>
          </a:p>
        </p:txBody>
      </p:sp>
      <p:graphicFrame>
        <p:nvGraphicFramePr>
          <p:cNvPr id="14507" name="Group 171"/>
          <p:cNvGraphicFramePr>
            <a:graphicFrameLocks noGrp="1"/>
          </p:cNvGraphicFramePr>
          <p:nvPr>
            <p:ph idx="1"/>
          </p:nvPr>
        </p:nvGraphicFramePr>
        <p:xfrm>
          <a:off x="457200" y="1366838"/>
          <a:ext cx="8229600" cy="5085083"/>
        </p:xfrm>
        <a:graphic>
          <a:graphicData uri="http://schemas.openxmlformats.org/drawingml/2006/table">
            <a:tbl>
              <a:tblPr/>
              <a:tblGrid>
                <a:gridCol w="6419850"/>
                <a:gridCol w="1809750"/>
              </a:tblGrid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Алкоголизм, включая алкогольные психозы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2 003 021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Алкогольные психозы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95 582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Употребление алкоголя с вредными последствиями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454 296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связанные с алкоголем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2 552 899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Наркомании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339 320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Употребление наркотиков с вредными последствиями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194 084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связанные с наркотиками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533 404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Токсикомании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12 339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Употребление с вредными последствиями ненаркотических ПАВ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17 778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связанные с другими ПАВ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30 117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Наркологические расстройства (ВСЕГО)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3 020 838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4" name="Номер слайда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605410-D37B-46C5-951D-AACDFA17B235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tx1"/>
                </a:solidFill>
              </a:rPr>
              <a:t>Распределение больных алкоголизмом и наркоманией по возрасту </a:t>
            </a:r>
            <a:br>
              <a:rPr lang="ru-RU" sz="2400" b="1" smtClean="0">
                <a:solidFill>
                  <a:schemeClr val="tx1"/>
                </a:solidFill>
              </a:rPr>
            </a:br>
            <a:r>
              <a:rPr lang="ru-RU" sz="2400" b="1" smtClean="0">
                <a:solidFill>
                  <a:schemeClr val="tx1"/>
                </a:solidFill>
              </a:rPr>
              <a:t>в Российской Федерации в 2011 году (в %)</a:t>
            </a:r>
            <a:r>
              <a:rPr lang="ru-RU" sz="2800" b="1" smtClean="0">
                <a:solidFill>
                  <a:schemeClr val="tx1"/>
                </a:solidFill>
              </a:rPr>
              <a:t/>
            </a:r>
            <a:br>
              <a:rPr lang="ru-RU" sz="2800" b="1" smtClean="0">
                <a:solidFill>
                  <a:schemeClr val="tx1"/>
                </a:solidFill>
              </a:rPr>
            </a:br>
            <a:endParaRPr lang="ru-RU" sz="2800" b="1" smtClean="0">
              <a:solidFill>
                <a:schemeClr val="tx1"/>
              </a:solidFill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81013" y="1600200"/>
          <a:ext cx="8180387" cy="4525963"/>
        </p:xfrm>
        <a:graphic>
          <a:graphicData uri="http://schemas.openxmlformats.org/presentationml/2006/ole">
            <p:oleObj spid="_x0000_s1026" r:id="rId4" imgW="8181541" imgH="4523624" progId="Excel.Sheet.8">
              <p:embed/>
            </p:oleObj>
          </a:graphicData>
        </a:graphic>
      </p:graphicFrame>
      <p:sp>
        <p:nvSpPr>
          <p:cNvPr id="1029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2E0EAC-2B72-4615-978A-B5E0C3F3F923}" type="slidenum">
              <a:rPr lang="ru-RU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0200"/>
          <a:ext cx="8215313" cy="4525963"/>
        </p:xfrm>
        <a:graphic>
          <a:graphicData uri="http://schemas.openxmlformats.org/presentationml/2006/ole">
            <p:oleObj spid="_x0000_s2050" r:id="rId4" imgW="8218120" imgH="4523624" progId="Excel.Sheet.8">
              <p:embed/>
            </p:oleObj>
          </a:graphicData>
        </a:graphic>
      </p:graphicFrame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2400" b="1" smtClean="0"/>
              <a:t>Общая заболеваемость наркоманией</a:t>
            </a:r>
            <a:br>
              <a:rPr lang="ru-RU" sz="2400" b="1" smtClean="0"/>
            </a:br>
            <a:r>
              <a:rPr lang="ru-RU" sz="2400" b="1" smtClean="0"/>
              <a:t>в Российской Федерации</a:t>
            </a:r>
            <a:br>
              <a:rPr lang="ru-RU" sz="2400" b="1" smtClean="0"/>
            </a:br>
            <a:r>
              <a:rPr lang="ru-RU" sz="2400" b="1" smtClean="0"/>
              <a:t>(на 100 тыс. соответствующего населения)</a:t>
            </a:r>
          </a:p>
        </p:txBody>
      </p:sp>
      <p:sp>
        <p:nvSpPr>
          <p:cNvPr id="3077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FDA4CE-54C9-4526-9F6E-029D6E552EBC}" type="slidenum">
              <a:rPr lang="ru-RU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smtClean="0"/>
              <a:t>Показатели общей заболеваемости наркоманией в регионах России в 2011 году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smtClean="0"/>
              <a:t>(на 100 тыс. населения)</a:t>
            </a:r>
          </a:p>
        </p:txBody>
      </p:sp>
      <p:graphicFrame>
        <p:nvGraphicFramePr>
          <p:cNvPr id="349188" name="Group 4"/>
          <p:cNvGraphicFramePr>
            <a:graphicFrameLocks noGrp="1"/>
          </p:cNvGraphicFramePr>
          <p:nvPr>
            <p:ph type="chart" idx="1"/>
          </p:nvPr>
        </p:nvGraphicFramePr>
        <p:xfrm>
          <a:off x="457200" y="1676400"/>
          <a:ext cx="8153400" cy="4449767"/>
        </p:xfrm>
        <a:graphic>
          <a:graphicData uri="http://schemas.openxmlformats.org/drawingml/2006/table">
            <a:tbl>
              <a:tblPr/>
              <a:tblGrid>
                <a:gridCol w="2514600"/>
                <a:gridCol w="1371600"/>
                <a:gridCol w="685800"/>
                <a:gridCol w="2362200"/>
                <a:gridCol w="1219200"/>
              </a:tblGrid>
              <a:tr h="10382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Регионы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Макси-мальные показатели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Регионы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Мини-мальные показатели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Самарская область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699,6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Чукотский АО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Ханты-Мансийский АО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487,5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Архангельская обл.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Иркутская область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484,5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Республика Карелия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Новосибирская область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454,4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Кировская область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Приморский край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420,6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Ненецкий АО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Томская область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Владимирская область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Кемеровская область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382,0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Республика Бурятия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69,4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Алтайский край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376,7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Ингушская Республика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Пермский край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373,8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Ярославская область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77,0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Омская область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346,3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Орловская область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85,9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3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899AC-F61E-4460-8608-DFF44A3C3E6B}" type="slidenum">
              <a:rPr lang="ru-RU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Структура больных наркоманией по видам употребляемых наркотиков в РФ в 2011 году</a:t>
            </a: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0200"/>
          <a:ext cx="8215313" cy="4525963"/>
        </p:xfrm>
        <a:graphic>
          <a:graphicData uri="http://schemas.openxmlformats.org/presentationml/2006/ole">
            <p:oleObj spid="_x0000_s3074" r:id="rId4" imgW="8218120" imgH="4523624" progId="Excel.Sheet.8">
              <p:embed/>
            </p:oleObj>
          </a:graphicData>
        </a:graphic>
      </p:graphicFrame>
      <p:sp>
        <p:nvSpPr>
          <p:cNvPr id="5125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465A4A-F43E-4DC3-9998-CCCCB45A334D}" type="slidenum">
              <a:rPr lang="ru-RU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Инфицирование зарегистрированных ПИН ВИЧ-инфекцией  в РФ в 2011 году</a:t>
            </a:r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0200"/>
          <a:ext cx="8229600" cy="4495800"/>
        </p:xfrm>
        <a:graphic>
          <a:graphicData uri="http://schemas.openxmlformats.org/presentationml/2006/ole">
            <p:oleObj spid="_x0000_s4098" r:id="rId4" imgW="8230313" imgH="4493141" progId="Excel.Sheet.8">
              <p:embed/>
            </p:oleObj>
          </a:graphicData>
        </a:graphic>
      </p:graphicFrame>
      <p:sp>
        <p:nvSpPr>
          <p:cNvPr id="6149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3DE09A-C0D0-44DE-8D49-ED8E6510DE43}" type="slidenum">
              <a:rPr lang="ru-RU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762000"/>
          </a:xfrm>
        </p:spPr>
        <p:txBody>
          <a:bodyPr/>
          <a:lstStyle/>
          <a:p>
            <a:pPr eaLnBrk="1" hangingPunct="1"/>
            <a:r>
              <a:rPr lang="ru-RU" sz="2800" smtClean="0"/>
              <a:t>Распределение субъектов РФ по уровню учтенной распространенности ПИН </a:t>
            </a:r>
            <a:br>
              <a:rPr lang="ru-RU" sz="2800" smtClean="0"/>
            </a:br>
            <a:r>
              <a:rPr lang="ru-RU" sz="2400" smtClean="0"/>
              <a:t>(на 100 тыс. населения) </a:t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20484" name="Picture 3" descr="russi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752600"/>
            <a:ext cx="7172325" cy="4525963"/>
          </a:xfrm>
          <a:noFill/>
          <a:ln>
            <a:solidFill>
              <a:schemeClr val="tx1"/>
            </a:solidFill>
          </a:ln>
        </p:spPr>
      </p:pic>
      <p:sp>
        <p:nvSpPr>
          <p:cNvPr id="20485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680325-A902-4BDB-AD2D-F712BC17AAE8}" type="slidenum">
              <a:rPr lang="ru-RU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Распределение умерших больных наркоманией по причинам смерти в РФ </a:t>
            </a:r>
            <a:br>
              <a:rPr lang="ru-RU" sz="2800" b="1" smtClean="0"/>
            </a:br>
            <a:r>
              <a:rPr lang="ru-RU" sz="2800" b="1" smtClean="0"/>
              <a:t>в 2011 году</a:t>
            </a:r>
          </a:p>
        </p:txBody>
      </p:sp>
      <p:graphicFrame>
        <p:nvGraphicFramePr>
          <p:cNvPr id="7170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0200"/>
          <a:ext cx="8215313" cy="4525963"/>
        </p:xfrm>
        <a:graphic>
          <a:graphicData uri="http://schemas.openxmlformats.org/presentationml/2006/ole">
            <p:oleObj spid="_x0000_s5122" r:id="rId4" imgW="8218120" imgH="4523624" progId="Excel.Sheet.8">
              <p:embed/>
            </p:oleObj>
          </a:graphicData>
        </a:graphic>
      </p:graphicFrame>
      <p:sp>
        <p:nvSpPr>
          <p:cNvPr id="7173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CAE069-C5F4-46F2-9BBA-F6485D1A62BD}" type="slidenum">
              <a:rPr lang="ru-RU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1978</TotalTime>
  <Words>836</Words>
  <Application>Microsoft Office PowerPoint</Application>
  <PresentationFormat>Экран (4:3)</PresentationFormat>
  <Paragraphs>257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Оформление по умолчанию</vt:lpstr>
      <vt:lpstr>Лист Microsoft Office Excel 97-2003</vt:lpstr>
      <vt:lpstr>Слайд 1</vt:lpstr>
      <vt:lpstr>Число больных, зарегистрированных амбулаторными наркологическими учреждениями  в 2011 г.</vt:lpstr>
      <vt:lpstr>Распределение больных алкоголизмом и наркоманией по возрасту  в Российской Федерации в 2011 году (в %) </vt:lpstr>
      <vt:lpstr>Общая заболеваемость наркоманией в Российской Федерации (на 100 тыс. соответствующего населения)</vt:lpstr>
      <vt:lpstr>Показатели общей заболеваемости наркоманией в регионах России в 2011 году (на 100 тыс. населения)</vt:lpstr>
      <vt:lpstr>Структура больных наркоманией по видам употребляемых наркотиков в РФ в 2011 году</vt:lpstr>
      <vt:lpstr>Инфицирование зарегистрированных ПИН ВИЧ-инфекцией  в РФ в 2011 году</vt:lpstr>
      <vt:lpstr>Распределение субъектов РФ по уровню учтенной распространенности ПИН  (на 100 тыс. населения)  </vt:lpstr>
      <vt:lpstr>Распределение умерших больных наркоманией по причинам смерти в РФ  в 2011 году</vt:lpstr>
      <vt:lpstr>Структура наркологических учреждений </vt:lpstr>
      <vt:lpstr> Состояние наркологической службы России (2011 г.) </vt:lpstr>
      <vt:lpstr>Показатели деятельности наркологической службы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Мария</dc:creator>
  <cp:lastModifiedBy>Мария</cp:lastModifiedBy>
  <cp:revision>141</cp:revision>
  <cp:lastPrinted>1601-01-01T00:00:00Z</cp:lastPrinted>
  <dcterms:created xsi:type="dcterms:W3CDTF">2012-04-10T12:24:33Z</dcterms:created>
  <dcterms:modified xsi:type="dcterms:W3CDTF">2013-01-24T17:05:37Z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